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6"/>
  </p:notesMasterIdLst>
  <p:sldIdLst>
    <p:sldId id="261" r:id="rId3"/>
    <p:sldId id="267" r:id="rId4"/>
    <p:sldId id="258" r:id="rId5"/>
    <p:sldId id="259" r:id="rId6"/>
    <p:sldId id="262" r:id="rId7"/>
    <p:sldId id="263" r:id="rId8"/>
    <p:sldId id="264" r:id="rId9"/>
    <p:sldId id="270" r:id="rId10"/>
    <p:sldId id="268" r:id="rId11"/>
    <p:sldId id="272" r:id="rId12"/>
    <p:sldId id="269" r:id="rId13"/>
    <p:sldId id="271" r:id="rId14"/>
    <p:sldId id="273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ZwHnxB6OufJuJ+4DuZjIWxWuh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0086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9C12DA-0BA5-4612-AF0D-B99EC1390506}">
  <a:tblStyle styleId="{569C12DA-0BA5-4612-AF0D-B99EC139050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389" y="67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ra babu" userId="05e6be1722469924" providerId="LiveId" clId="{3CCE1EEC-7171-4C96-8312-172FEFBAEF37}"/>
    <pc:docChg chg="undo redo custSel addSld delSld modSld sldOrd modMainMaster">
      <pc:chgData name="Thara babu" userId="05e6be1722469924" providerId="LiveId" clId="{3CCE1EEC-7171-4C96-8312-172FEFBAEF37}" dt="2024-04-14T17:48:56.668" v="9967" actId="14100"/>
      <pc:docMkLst>
        <pc:docMk/>
      </pc:docMkLst>
      <pc:sldChg chg="del">
        <pc:chgData name="Thara babu" userId="05e6be1722469924" providerId="LiveId" clId="{3CCE1EEC-7171-4C96-8312-172FEFBAEF37}" dt="2024-04-09T17:23:12.388" v="2073" actId="47"/>
        <pc:sldMkLst>
          <pc:docMk/>
          <pc:sldMk cId="2541074845" sldId="256"/>
        </pc:sldMkLst>
      </pc:sldChg>
      <pc:sldChg chg="del">
        <pc:chgData name="Thara babu" userId="05e6be1722469924" providerId="LiveId" clId="{3CCE1EEC-7171-4C96-8312-172FEFBAEF37}" dt="2024-04-09T17:23:13.033" v="2074" actId="47"/>
        <pc:sldMkLst>
          <pc:docMk/>
          <pc:sldMk cId="0" sldId="257"/>
        </pc:sldMkLst>
      </pc:sldChg>
      <pc:sldChg chg="addSp modSp add mod ord">
        <pc:chgData name="Thara babu" userId="05e6be1722469924" providerId="LiveId" clId="{3CCE1EEC-7171-4C96-8312-172FEFBAEF37}" dt="2024-04-13T11:28:44.333" v="4591" actId="20577"/>
        <pc:sldMkLst>
          <pc:docMk/>
          <pc:sldMk cId="2223662641" sldId="258"/>
        </pc:sldMkLst>
        <pc:spChg chg="mod">
          <ac:chgData name="Thara babu" userId="05e6be1722469924" providerId="LiveId" clId="{3CCE1EEC-7171-4C96-8312-172FEFBAEF37}" dt="2024-04-13T11:18:33.619" v="4408" actId="14100"/>
          <ac:spMkLst>
            <pc:docMk/>
            <pc:sldMk cId="2223662641" sldId="258"/>
            <ac:spMk id="6" creationId="{37C61DCC-C2E4-ADB0-6182-9A1483F197DD}"/>
          </ac:spMkLst>
        </pc:spChg>
        <pc:spChg chg="mod">
          <ac:chgData name="Thara babu" userId="05e6be1722469924" providerId="LiveId" clId="{3CCE1EEC-7171-4C96-8312-172FEFBAEF37}" dt="2024-04-13T11:28:44.333" v="4591" actId="20577"/>
          <ac:spMkLst>
            <pc:docMk/>
            <pc:sldMk cId="2223662641" sldId="258"/>
            <ac:spMk id="10" creationId="{76D8040E-A841-5665-BC72-8F55E680884E}"/>
          </ac:spMkLst>
        </pc:spChg>
        <pc:spChg chg="mod">
          <ac:chgData name="Thara babu" userId="05e6be1722469924" providerId="LiveId" clId="{3CCE1EEC-7171-4C96-8312-172FEFBAEF37}" dt="2024-04-13T11:18:29.350" v="4407" actId="14100"/>
          <ac:spMkLst>
            <pc:docMk/>
            <pc:sldMk cId="2223662641" sldId="258"/>
            <ac:spMk id="99" creationId="{1040EB1E-2E7B-3B09-9C67-4C9BDE9E1F8C}"/>
          </ac:spMkLst>
        </pc:spChg>
        <pc:graphicFrameChg chg="mod">
          <ac:chgData name="Thara babu" userId="05e6be1722469924" providerId="LiveId" clId="{3CCE1EEC-7171-4C96-8312-172FEFBAEF37}" dt="2024-04-13T11:13:24.473" v="4372" actId="20577"/>
          <ac:graphicFrameMkLst>
            <pc:docMk/>
            <pc:sldMk cId="2223662641" sldId="258"/>
            <ac:graphicFrameMk id="16" creationId="{71890E99-55F3-01BF-3FE3-121A6280C4C6}"/>
          </ac:graphicFrameMkLst>
        </pc:graphicFrameChg>
        <pc:picChg chg="add mod">
          <ac:chgData name="Thara babu" userId="05e6be1722469924" providerId="LiveId" clId="{3CCE1EEC-7171-4C96-8312-172FEFBAEF37}" dt="2024-04-13T11:18:42.594" v="4411" actId="1076"/>
          <ac:picMkLst>
            <pc:docMk/>
            <pc:sldMk cId="2223662641" sldId="258"/>
            <ac:picMk id="1026" creationId="{5F4A4EB4-9CE8-1B61-1F1E-6EAC2DE99350}"/>
          </ac:picMkLst>
        </pc:picChg>
      </pc:sldChg>
      <pc:sldChg chg="addSp delSp modSp new del mod">
        <pc:chgData name="Thara babu" userId="05e6be1722469924" providerId="LiveId" clId="{3CCE1EEC-7171-4C96-8312-172FEFBAEF37}" dt="2024-04-09T14:40:17.074" v="1337" actId="47"/>
        <pc:sldMkLst>
          <pc:docMk/>
          <pc:sldMk cId="3323540591" sldId="258"/>
        </pc:sldMkLst>
        <pc:spChg chg="del">
          <ac:chgData name="Thara babu" userId="05e6be1722469924" providerId="LiveId" clId="{3CCE1EEC-7171-4C96-8312-172FEFBAEF37}" dt="2024-04-09T12:11:58.459" v="105" actId="478"/>
          <ac:spMkLst>
            <pc:docMk/>
            <pc:sldMk cId="3323540591" sldId="258"/>
            <ac:spMk id="2" creationId="{D1A30186-A62E-B553-BD40-32EB9F5D3659}"/>
          </ac:spMkLst>
        </pc:spChg>
        <pc:spChg chg="del">
          <ac:chgData name="Thara babu" userId="05e6be1722469924" providerId="LiveId" clId="{3CCE1EEC-7171-4C96-8312-172FEFBAEF37}" dt="2024-04-09T12:12:04.401" v="106" actId="478"/>
          <ac:spMkLst>
            <pc:docMk/>
            <pc:sldMk cId="3323540591" sldId="258"/>
            <ac:spMk id="3" creationId="{00AFA6E4-00A4-67D9-F430-B190D476CD03}"/>
          </ac:spMkLst>
        </pc:spChg>
        <pc:spChg chg="add del mod">
          <ac:chgData name="Thara babu" userId="05e6be1722469924" providerId="LiveId" clId="{3CCE1EEC-7171-4C96-8312-172FEFBAEF37}" dt="2024-04-09T14:40:15.017" v="1336" actId="478"/>
          <ac:spMkLst>
            <pc:docMk/>
            <pc:sldMk cId="3323540591" sldId="258"/>
            <ac:spMk id="5" creationId="{2D0A523D-6838-04C6-F6F7-C368C6943464}"/>
          </ac:spMkLst>
        </pc:spChg>
        <pc:spChg chg="add mod">
          <ac:chgData name="Thara babu" userId="05e6be1722469924" providerId="LiveId" clId="{3CCE1EEC-7171-4C96-8312-172FEFBAEF37}" dt="2024-04-09T12:14:31.288" v="128" actId="122"/>
          <ac:spMkLst>
            <pc:docMk/>
            <pc:sldMk cId="3323540591" sldId="258"/>
            <ac:spMk id="7" creationId="{83F27742-E704-C797-C3A3-E60A6F331F6A}"/>
          </ac:spMkLst>
        </pc:spChg>
        <pc:picChg chg="add mod">
          <ac:chgData name="Thara babu" userId="05e6be1722469924" providerId="LiveId" clId="{3CCE1EEC-7171-4C96-8312-172FEFBAEF37}" dt="2024-04-09T12:12:24.888" v="110" actId="14100"/>
          <ac:picMkLst>
            <pc:docMk/>
            <pc:sldMk cId="3323540591" sldId="258"/>
            <ac:picMk id="4" creationId="{7A5DDF59-DC81-212B-BBE1-936512DC04B3}"/>
          </ac:picMkLst>
        </pc:picChg>
        <pc:picChg chg="add del mod">
          <ac:chgData name="Thara babu" userId="05e6be1722469924" providerId="LiveId" clId="{3CCE1EEC-7171-4C96-8312-172FEFBAEF37}" dt="2024-04-09T12:13:55.782" v="121" actId="478"/>
          <ac:picMkLst>
            <pc:docMk/>
            <pc:sldMk cId="3323540591" sldId="258"/>
            <ac:picMk id="6" creationId="{6767FA4D-506A-593C-9192-4DBD375A279F}"/>
          </ac:picMkLst>
        </pc:picChg>
        <pc:picChg chg="add mod">
          <ac:chgData name="Thara babu" userId="05e6be1722469924" providerId="LiveId" clId="{3CCE1EEC-7171-4C96-8312-172FEFBAEF37}" dt="2024-04-09T12:14:43.613" v="130" actId="1076"/>
          <ac:picMkLst>
            <pc:docMk/>
            <pc:sldMk cId="3323540591" sldId="258"/>
            <ac:picMk id="8" creationId="{6BECF6E1-0A7F-1878-5289-32B9900485D3}"/>
          </ac:picMkLst>
        </pc:picChg>
      </pc:sldChg>
      <pc:sldChg chg="addSp delSp modSp add mod delAnim modAnim">
        <pc:chgData name="Thara babu" userId="05e6be1722469924" providerId="LiveId" clId="{3CCE1EEC-7171-4C96-8312-172FEFBAEF37}" dt="2024-04-13T12:56:14.142" v="5680" actId="20577"/>
        <pc:sldMkLst>
          <pc:docMk/>
          <pc:sldMk cId="2141086601" sldId="259"/>
        </pc:sldMkLst>
        <pc:spChg chg="add mod">
          <ac:chgData name="Thara babu" userId="05e6be1722469924" providerId="LiveId" clId="{3CCE1EEC-7171-4C96-8312-172FEFBAEF37}" dt="2024-04-09T19:22:08.475" v="2309"/>
          <ac:spMkLst>
            <pc:docMk/>
            <pc:sldMk cId="2141086601" sldId="259"/>
            <ac:spMk id="2" creationId="{D4D39A1E-DA6B-5DF1-671F-875F2496A03A}"/>
          </ac:spMkLst>
        </pc:spChg>
        <pc:spChg chg="add mod">
          <ac:chgData name="Thara babu" userId="05e6be1722469924" providerId="LiveId" clId="{3CCE1EEC-7171-4C96-8312-172FEFBAEF37}" dt="2024-04-09T19:22:08.475" v="2309"/>
          <ac:spMkLst>
            <pc:docMk/>
            <pc:sldMk cId="2141086601" sldId="259"/>
            <ac:spMk id="3" creationId="{6EDC3CC9-72ED-601C-6B29-BC001F5A7AFA}"/>
          </ac:spMkLst>
        </pc:spChg>
        <pc:spChg chg="mod">
          <ac:chgData name="Thara babu" userId="05e6be1722469924" providerId="LiveId" clId="{3CCE1EEC-7171-4C96-8312-172FEFBAEF37}" dt="2024-04-09T14:24:44.272" v="1281" actId="1076"/>
          <ac:spMkLst>
            <pc:docMk/>
            <pc:sldMk cId="2141086601" sldId="259"/>
            <ac:spMk id="5" creationId="{392DB863-3F74-CD2D-8966-AB1561B423C2}"/>
          </ac:spMkLst>
        </pc:spChg>
        <pc:spChg chg="mod">
          <ac:chgData name="Thara babu" userId="05e6be1722469924" providerId="LiveId" clId="{3CCE1EEC-7171-4C96-8312-172FEFBAEF37}" dt="2024-04-13T11:49:52.602" v="4960" actId="20577"/>
          <ac:spMkLst>
            <pc:docMk/>
            <pc:sldMk cId="2141086601" sldId="259"/>
            <ac:spMk id="6" creationId="{37C61DCC-C2E4-ADB0-6182-9A1483F197DD}"/>
          </ac:spMkLst>
        </pc:spChg>
        <pc:spChg chg="del">
          <ac:chgData name="Thara babu" userId="05e6be1722469924" providerId="LiveId" clId="{3CCE1EEC-7171-4C96-8312-172FEFBAEF37}" dt="2024-04-09T13:46:39.862" v="848" actId="478"/>
          <ac:spMkLst>
            <pc:docMk/>
            <pc:sldMk cId="2141086601" sldId="259"/>
            <ac:spMk id="7" creationId="{046FF090-80B2-600D-1A4A-28DF5C97C9D1}"/>
          </ac:spMkLst>
        </pc:spChg>
        <pc:spChg chg="del">
          <ac:chgData name="Thara babu" userId="05e6be1722469924" providerId="LiveId" clId="{3CCE1EEC-7171-4C96-8312-172FEFBAEF37}" dt="2024-04-09T13:46:39.862" v="848" actId="478"/>
          <ac:spMkLst>
            <pc:docMk/>
            <pc:sldMk cId="2141086601" sldId="259"/>
            <ac:spMk id="8" creationId="{88D0EE08-C118-BBB1-41FF-7B063CD0A24D}"/>
          </ac:spMkLst>
        </pc:spChg>
        <pc:spChg chg="del">
          <ac:chgData name="Thara babu" userId="05e6be1722469924" providerId="LiveId" clId="{3CCE1EEC-7171-4C96-8312-172FEFBAEF37}" dt="2024-04-09T13:46:39.862" v="848" actId="478"/>
          <ac:spMkLst>
            <pc:docMk/>
            <pc:sldMk cId="2141086601" sldId="259"/>
            <ac:spMk id="9" creationId="{61601123-8687-C4E8-9125-67E41A0D0C03}"/>
          </ac:spMkLst>
        </pc:spChg>
        <pc:spChg chg="del">
          <ac:chgData name="Thara babu" userId="05e6be1722469924" providerId="LiveId" clId="{3CCE1EEC-7171-4C96-8312-172FEFBAEF37}" dt="2024-04-09T13:46:39.862" v="848" actId="478"/>
          <ac:spMkLst>
            <pc:docMk/>
            <pc:sldMk cId="2141086601" sldId="259"/>
            <ac:spMk id="10" creationId="{76D8040E-A841-5665-BC72-8F55E680884E}"/>
          </ac:spMkLst>
        </pc:spChg>
        <pc:spChg chg="add del">
          <ac:chgData name="Thara babu" userId="05e6be1722469924" providerId="LiveId" clId="{3CCE1EEC-7171-4C96-8312-172FEFBAEF37}" dt="2024-04-09T13:40:43.691" v="742" actId="478"/>
          <ac:spMkLst>
            <pc:docMk/>
            <pc:sldMk cId="2141086601" sldId="259"/>
            <ac:spMk id="11" creationId="{12A05E74-CE33-EAC7-2F68-C21DB6155BDF}"/>
          </ac:spMkLst>
        </pc:spChg>
        <pc:spChg chg="add del">
          <ac:chgData name="Thara babu" userId="05e6be1722469924" providerId="LiveId" clId="{3CCE1EEC-7171-4C96-8312-172FEFBAEF37}" dt="2024-04-09T13:40:43.691" v="742" actId="478"/>
          <ac:spMkLst>
            <pc:docMk/>
            <pc:sldMk cId="2141086601" sldId="259"/>
            <ac:spMk id="12" creationId="{CBFF29BC-0D7E-A7F4-6DFB-AB6094881EE4}"/>
          </ac:spMkLst>
        </pc:spChg>
        <pc:spChg chg="add del">
          <ac:chgData name="Thara babu" userId="05e6be1722469924" providerId="LiveId" clId="{3CCE1EEC-7171-4C96-8312-172FEFBAEF37}" dt="2024-04-09T13:40:43.691" v="742" actId="478"/>
          <ac:spMkLst>
            <pc:docMk/>
            <pc:sldMk cId="2141086601" sldId="259"/>
            <ac:spMk id="13" creationId="{CECAD605-C0D1-F356-3F9C-10F5BE835ECC}"/>
          </ac:spMkLst>
        </pc:spChg>
        <pc:spChg chg="mod">
          <ac:chgData name="Thara babu" userId="05e6be1722469924" providerId="LiveId" clId="{3CCE1EEC-7171-4C96-8312-172FEFBAEF37}" dt="2024-04-13T11:58:26.268" v="5037" actId="20577"/>
          <ac:spMkLst>
            <pc:docMk/>
            <pc:sldMk cId="2141086601" sldId="259"/>
            <ac:spMk id="15" creationId="{C197BCBC-54D3-697F-7653-553F00E01A15}"/>
          </ac:spMkLst>
        </pc:spChg>
        <pc:spChg chg="mod">
          <ac:chgData name="Thara babu" userId="05e6be1722469924" providerId="LiveId" clId="{3CCE1EEC-7171-4C96-8312-172FEFBAEF37}" dt="2024-04-09T14:24:35.347" v="1280" actId="1076"/>
          <ac:spMkLst>
            <pc:docMk/>
            <pc:sldMk cId="2141086601" sldId="259"/>
            <ac:spMk id="17" creationId="{2BD52119-3045-5D2E-8FE5-06DC65091A16}"/>
          </ac:spMkLst>
        </pc:spChg>
        <pc:spChg chg="add mod">
          <ac:chgData name="Thara babu" userId="05e6be1722469924" providerId="LiveId" clId="{3CCE1EEC-7171-4C96-8312-172FEFBAEF37}" dt="2024-04-09T14:24:44.272" v="1281" actId="1076"/>
          <ac:spMkLst>
            <pc:docMk/>
            <pc:sldMk cId="2141086601" sldId="259"/>
            <ac:spMk id="18" creationId="{58F54684-8753-6EB5-BD6A-B944ABB1C00A}"/>
          </ac:spMkLst>
        </pc:spChg>
        <pc:spChg chg="add mod">
          <ac:chgData name="Thara babu" userId="05e6be1722469924" providerId="LiveId" clId="{3CCE1EEC-7171-4C96-8312-172FEFBAEF37}" dt="2024-04-13T12:50:16.179" v="5626" actId="20577"/>
          <ac:spMkLst>
            <pc:docMk/>
            <pc:sldMk cId="2141086601" sldId="259"/>
            <ac:spMk id="19" creationId="{7AF4B3ED-242A-990B-7360-AE0BE839D3FA}"/>
          </ac:spMkLst>
        </pc:spChg>
        <pc:spChg chg="add mod">
          <ac:chgData name="Thara babu" userId="05e6be1722469924" providerId="LiveId" clId="{3CCE1EEC-7171-4C96-8312-172FEFBAEF37}" dt="2024-04-09T14:24:44.272" v="1281" actId="1076"/>
          <ac:spMkLst>
            <pc:docMk/>
            <pc:sldMk cId="2141086601" sldId="259"/>
            <ac:spMk id="20" creationId="{13671F8A-39CD-94C9-9EC2-EC8D16C38757}"/>
          </ac:spMkLst>
        </pc:spChg>
        <pc:spChg chg="add mod">
          <ac:chgData name="Thara babu" userId="05e6be1722469924" providerId="LiveId" clId="{3CCE1EEC-7171-4C96-8312-172FEFBAEF37}" dt="2024-04-13T12:56:14.142" v="5680" actId="20577"/>
          <ac:spMkLst>
            <pc:docMk/>
            <pc:sldMk cId="2141086601" sldId="259"/>
            <ac:spMk id="21" creationId="{ABE95CB3-B0DA-A538-675E-0DFD8ABCE006}"/>
          </ac:spMkLst>
        </pc:spChg>
        <pc:spChg chg="add del mod">
          <ac:chgData name="Thara babu" userId="05e6be1722469924" providerId="LiveId" clId="{3CCE1EEC-7171-4C96-8312-172FEFBAEF37}" dt="2024-04-09T13:56:44.865" v="945" actId="478"/>
          <ac:spMkLst>
            <pc:docMk/>
            <pc:sldMk cId="2141086601" sldId="259"/>
            <ac:spMk id="23" creationId="{E0B1E32E-C969-1E3F-1D3B-07BEFA52E152}"/>
          </ac:spMkLst>
        </pc:spChg>
        <pc:spChg chg="add mod">
          <ac:chgData name="Thara babu" userId="05e6be1722469924" providerId="LiveId" clId="{3CCE1EEC-7171-4C96-8312-172FEFBAEF37}" dt="2024-04-09T13:59:44.627" v="953"/>
          <ac:spMkLst>
            <pc:docMk/>
            <pc:sldMk cId="2141086601" sldId="259"/>
            <ac:spMk id="26" creationId="{C09F051F-1F26-71F2-2D1A-5DD89BBFEE80}"/>
          </ac:spMkLst>
        </pc:spChg>
        <pc:spChg chg="add mod">
          <ac:chgData name="Thara babu" userId="05e6be1722469924" providerId="LiveId" clId="{3CCE1EEC-7171-4C96-8312-172FEFBAEF37}" dt="2024-04-09T13:59:44.627" v="953"/>
          <ac:spMkLst>
            <pc:docMk/>
            <pc:sldMk cId="2141086601" sldId="259"/>
            <ac:spMk id="27" creationId="{07448B3B-D6F7-BD77-22A2-F83F28349B46}"/>
          </ac:spMkLst>
        </pc:spChg>
        <pc:spChg chg="add mod">
          <ac:chgData name="Thara babu" userId="05e6be1722469924" providerId="LiveId" clId="{3CCE1EEC-7171-4C96-8312-172FEFBAEF37}" dt="2024-04-09T14:01:05.875" v="970"/>
          <ac:spMkLst>
            <pc:docMk/>
            <pc:sldMk cId="2141086601" sldId="259"/>
            <ac:spMk id="30" creationId="{E3C69BE6-490A-FE76-EF6D-80F2523C78DD}"/>
          </ac:spMkLst>
        </pc:spChg>
        <pc:spChg chg="add mod">
          <ac:chgData name="Thara babu" userId="05e6be1722469924" providerId="LiveId" clId="{3CCE1EEC-7171-4C96-8312-172FEFBAEF37}" dt="2024-04-09T14:01:05.875" v="970"/>
          <ac:spMkLst>
            <pc:docMk/>
            <pc:sldMk cId="2141086601" sldId="259"/>
            <ac:spMk id="31" creationId="{C196CB5A-7FD9-A80E-3F4F-EE4995BEE5CD}"/>
          </ac:spMkLst>
        </pc:spChg>
        <pc:spChg chg="add mod">
          <ac:chgData name="Thara babu" userId="05e6be1722469924" providerId="LiveId" clId="{3CCE1EEC-7171-4C96-8312-172FEFBAEF37}" dt="2024-04-09T14:28:09.226" v="1303" actId="1076"/>
          <ac:spMkLst>
            <pc:docMk/>
            <pc:sldMk cId="2141086601" sldId="259"/>
            <ac:spMk id="34" creationId="{64E57A31-B019-4756-2F44-977F9D07C02B}"/>
          </ac:spMkLst>
        </pc:spChg>
        <pc:spChg chg="add mod">
          <ac:chgData name="Thara babu" userId="05e6be1722469924" providerId="LiveId" clId="{3CCE1EEC-7171-4C96-8312-172FEFBAEF37}" dt="2024-04-09T14:28:14.796" v="1305" actId="1076"/>
          <ac:spMkLst>
            <pc:docMk/>
            <pc:sldMk cId="2141086601" sldId="259"/>
            <ac:spMk id="35" creationId="{903EBBBE-9003-8E31-7CE2-5EAEE82B0664}"/>
          </ac:spMkLst>
        </pc:spChg>
        <pc:spChg chg="add del">
          <ac:chgData name="Thara babu" userId="05e6be1722469924" providerId="LiveId" clId="{3CCE1EEC-7171-4C96-8312-172FEFBAEF37}" dt="2024-04-09T14:22:55.046" v="1264" actId="478"/>
          <ac:spMkLst>
            <pc:docMk/>
            <pc:sldMk cId="2141086601" sldId="259"/>
            <ac:spMk id="77" creationId="{52DC27CE-0110-1CC1-3459-71BA036E219B}"/>
          </ac:spMkLst>
        </pc:spChg>
        <pc:spChg chg="mod">
          <ac:chgData name="Thara babu" userId="05e6be1722469924" providerId="LiveId" clId="{3CCE1EEC-7171-4C96-8312-172FEFBAEF37}" dt="2024-04-09T14:23:02.069" v="1265" actId="1076"/>
          <ac:spMkLst>
            <pc:docMk/>
            <pc:sldMk cId="2141086601" sldId="259"/>
            <ac:spMk id="78" creationId="{C8113050-4E7A-999A-16B3-385E1B4ABD20}"/>
          </ac:spMkLst>
        </pc:spChg>
        <pc:spChg chg="add del">
          <ac:chgData name="Thara babu" userId="05e6be1722469924" providerId="LiveId" clId="{3CCE1EEC-7171-4C96-8312-172FEFBAEF37}" dt="2024-04-09T14:22:53.203" v="1263" actId="478"/>
          <ac:spMkLst>
            <pc:docMk/>
            <pc:sldMk cId="2141086601" sldId="259"/>
            <ac:spMk id="79" creationId="{4AF722FD-2747-4180-BAB1-C1C0E575662B}"/>
          </ac:spMkLst>
        </pc:spChg>
        <pc:spChg chg="mod">
          <ac:chgData name="Thara babu" userId="05e6be1722469924" providerId="LiveId" clId="{3CCE1EEC-7171-4C96-8312-172FEFBAEF37}" dt="2024-04-09T14:24:44.272" v="1281" actId="1076"/>
          <ac:spMkLst>
            <pc:docMk/>
            <pc:sldMk cId="2141086601" sldId="259"/>
            <ac:spMk id="96" creationId="{DB2F5E74-6CF6-14C3-BED3-6F2423DFE678}"/>
          </ac:spMkLst>
        </pc:spChg>
        <pc:spChg chg="mod">
          <ac:chgData name="Thara babu" userId="05e6be1722469924" providerId="LiveId" clId="{3CCE1EEC-7171-4C96-8312-172FEFBAEF37}" dt="2024-04-13T11:43:24.976" v="4727" actId="5793"/>
          <ac:spMkLst>
            <pc:docMk/>
            <pc:sldMk cId="2141086601" sldId="259"/>
            <ac:spMk id="99" creationId="{1040EB1E-2E7B-3B09-9C67-4C9BDE9E1F8C}"/>
          </ac:spMkLst>
        </pc:spChg>
        <pc:grpChg chg="add del mod">
          <ac:chgData name="Thara babu" userId="05e6be1722469924" providerId="LiveId" clId="{3CCE1EEC-7171-4C96-8312-172FEFBAEF37}" dt="2024-04-09T13:59:57.315" v="956" actId="478"/>
          <ac:grpSpMkLst>
            <pc:docMk/>
            <pc:sldMk cId="2141086601" sldId="259"/>
            <ac:grpSpMk id="25" creationId="{0BB86114-14AA-C663-9735-CAE2415642F6}"/>
          </ac:grpSpMkLst>
        </pc:grpChg>
        <pc:grpChg chg="add del mod">
          <ac:chgData name="Thara babu" userId="05e6be1722469924" providerId="LiveId" clId="{3CCE1EEC-7171-4C96-8312-172FEFBAEF37}" dt="2024-04-09T14:01:32.695" v="973" actId="478"/>
          <ac:grpSpMkLst>
            <pc:docMk/>
            <pc:sldMk cId="2141086601" sldId="259"/>
            <ac:grpSpMk id="29" creationId="{49E57E2B-2880-0FA3-0579-C5400B40A300}"/>
          </ac:grpSpMkLst>
        </pc:grpChg>
        <pc:graphicFrameChg chg="add del mod modGraphic">
          <ac:chgData name="Thara babu" userId="05e6be1722469924" providerId="LiveId" clId="{3CCE1EEC-7171-4C96-8312-172FEFBAEF37}" dt="2024-04-09T13:30:02.544" v="733" actId="478"/>
          <ac:graphicFrameMkLst>
            <pc:docMk/>
            <pc:sldMk cId="2141086601" sldId="259"/>
            <ac:graphicFrameMk id="2" creationId="{6188191D-F859-C42F-7D35-A96BE8F0A21C}"/>
          </ac:graphicFrameMkLst>
        </pc:graphicFrameChg>
        <pc:graphicFrameChg chg="add del modGraphic">
          <ac:chgData name="Thara babu" userId="05e6be1722469924" providerId="LiveId" clId="{3CCE1EEC-7171-4C96-8312-172FEFBAEF37}" dt="2024-04-09T13:37:40.738" v="736" actId="1032"/>
          <ac:graphicFrameMkLst>
            <pc:docMk/>
            <pc:sldMk cId="2141086601" sldId="259"/>
            <ac:graphicFrameMk id="3" creationId="{F6E7BB47-4A5A-DF2B-CF8B-D25F2FCB4482}"/>
          </ac:graphicFrameMkLst>
        </pc:graphicFrameChg>
        <pc:graphicFrameChg chg="add del modGraphic">
          <ac:chgData name="Thara babu" userId="05e6be1722469924" providerId="LiveId" clId="{3CCE1EEC-7171-4C96-8312-172FEFBAEF37}" dt="2024-04-09T13:38:10.722" v="738" actId="1032"/>
          <ac:graphicFrameMkLst>
            <pc:docMk/>
            <pc:sldMk cId="2141086601" sldId="259"/>
            <ac:graphicFrameMk id="4" creationId="{648C0DD2-85A6-8AF4-058F-194B7D0E85A1}"/>
          </ac:graphicFrameMkLst>
        </pc:graphicFrameChg>
        <pc:graphicFrameChg chg="add del modGraphic">
          <ac:chgData name="Thara babu" userId="05e6be1722469924" providerId="LiveId" clId="{3CCE1EEC-7171-4C96-8312-172FEFBAEF37}" dt="2024-04-09T13:38:42.455" v="741" actId="478"/>
          <ac:graphicFrameMkLst>
            <pc:docMk/>
            <pc:sldMk cId="2141086601" sldId="259"/>
            <ac:graphicFrameMk id="14" creationId="{FCD47A88-3132-7F11-FB3B-A65E011DF015}"/>
          </ac:graphicFrameMkLst>
        </pc:graphicFrameChg>
        <pc:graphicFrameChg chg="del">
          <ac:chgData name="Thara babu" userId="05e6be1722469924" providerId="LiveId" clId="{3CCE1EEC-7171-4C96-8312-172FEFBAEF37}" dt="2024-04-09T13:26:32.746" v="726" actId="478"/>
          <ac:graphicFrameMkLst>
            <pc:docMk/>
            <pc:sldMk cId="2141086601" sldId="259"/>
            <ac:graphicFrameMk id="16" creationId="{71890E99-55F3-01BF-3FE3-121A6280C4C6}"/>
          </ac:graphicFrameMkLst>
        </pc:graphicFrameChg>
        <pc:graphicFrameChg chg="add del mod modGraphic">
          <ac:chgData name="Thara babu" userId="05e6be1722469924" providerId="LiveId" clId="{3CCE1EEC-7171-4C96-8312-172FEFBAEF37}" dt="2024-04-09T13:56:40.732" v="943" actId="478"/>
          <ac:graphicFrameMkLst>
            <pc:docMk/>
            <pc:sldMk cId="2141086601" sldId="259"/>
            <ac:graphicFrameMk id="22" creationId="{4463A927-BA4A-E6C7-2F49-00EC9C10871C}"/>
          </ac:graphicFrameMkLst>
        </pc:graphicFrameChg>
        <pc:graphicFrameChg chg="add mod modGraphic">
          <ac:chgData name="Thara babu" userId="05e6be1722469924" providerId="LiveId" clId="{3CCE1EEC-7171-4C96-8312-172FEFBAEF37}" dt="2024-04-13T12:15:18.516" v="5046" actId="20577"/>
          <ac:graphicFrameMkLst>
            <pc:docMk/>
            <pc:sldMk cId="2141086601" sldId="259"/>
            <ac:graphicFrameMk id="24" creationId="{5F1936DB-1AF4-5160-5550-97E18AA9A000}"/>
          </ac:graphicFrameMkLst>
        </pc:graphicFrameChg>
        <pc:graphicFrameChg chg="add del mod">
          <ac:chgData name="Thara babu" userId="05e6be1722469924" providerId="LiveId" clId="{3CCE1EEC-7171-4C96-8312-172FEFBAEF37}" dt="2024-04-09T14:00:13.695" v="959" actId="478"/>
          <ac:graphicFrameMkLst>
            <pc:docMk/>
            <pc:sldMk cId="2141086601" sldId="259"/>
            <ac:graphicFrameMk id="28" creationId="{D2F669D8-675E-6B19-3FB9-CA41BD4B6064}"/>
          </ac:graphicFrameMkLst>
        </pc:graphicFrameChg>
        <pc:picChg chg="add del mod">
          <ac:chgData name="Thara babu" userId="05e6be1722469924" providerId="LiveId" clId="{3CCE1EEC-7171-4C96-8312-172FEFBAEF37}" dt="2024-04-09T14:27:39.218" v="1297" actId="478"/>
          <ac:picMkLst>
            <pc:docMk/>
            <pc:sldMk cId="2141086601" sldId="259"/>
            <ac:picMk id="32" creationId="{C0E8369B-DAAB-7230-9430-9D1828FA1BE8}"/>
          </ac:picMkLst>
        </pc:picChg>
        <pc:picChg chg="add del mod">
          <ac:chgData name="Thara babu" userId="05e6be1722469924" providerId="LiveId" clId="{3CCE1EEC-7171-4C96-8312-172FEFBAEF37}" dt="2024-04-09T14:27:35.946" v="1296" actId="478"/>
          <ac:picMkLst>
            <pc:docMk/>
            <pc:sldMk cId="2141086601" sldId="259"/>
            <ac:picMk id="33" creationId="{0DBFF9C4-183F-0A6E-7B4E-72D80091A5F7}"/>
          </ac:picMkLst>
        </pc:picChg>
        <pc:picChg chg="add del">
          <ac:chgData name="Thara babu" userId="05e6be1722469924" providerId="LiveId" clId="{3CCE1EEC-7171-4C96-8312-172FEFBAEF37}" dt="2024-04-09T13:40:43.691" v="742" actId="478"/>
          <ac:picMkLst>
            <pc:docMk/>
            <pc:sldMk cId="2141086601" sldId="259"/>
            <ac:picMk id="3074" creationId="{5B2DC5A3-152D-153D-F081-FBDE4B526AB2}"/>
          </ac:picMkLst>
        </pc:picChg>
        <pc:picChg chg="add del">
          <ac:chgData name="Thara babu" userId="05e6be1722469924" providerId="LiveId" clId="{3CCE1EEC-7171-4C96-8312-172FEFBAEF37}" dt="2024-04-09T13:40:43.691" v="742" actId="478"/>
          <ac:picMkLst>
            <pc:docMk/>
            <pc:sldMk cId="2141086601" sldId="259"/>
            <ac:picMk id="3076" creationId="{FCEA687E-CB5D-6FE3-39FA-3B533A5F70B7}"/>
          </ac:picMkLst>
        </pc:picChg>
      </pc:sldChg>
      <pc:sldChg chg="new del">
        <pc:chgData name="Thara babu" userId="05e6be1722469924" providerId="LiveId" clId="{3CCE1EEC-7171-4C96-8312-172FEFBAEF37}" dt="2024-04-09T13:26:15.711" v="724" actId="47"/>
        <pc:sldMkLst>
          <pc:docMk/>
          <pc:sldMk cId="2644422632" sldId="259"/>
        </pc:sldMkLst>
      </pc:sldChg>
      <pc:sldChg chg="addSp delSp modSp add del mod ord">
        <pc:chgData name="Thara babu" userId="05e6be1722469924" providerId="LiveId" clId="{3CCE1EEC-7171-4C96-8312-172FEFBAEF37}" dt="2024-04-13T09:52:20.166" v="3991" actId="47"/>
        <pc:sldMkLst>
          <pc:docMk/>
          <pc:sldMk cId="731406189" sldId="260"/>
        </pc:sldMkLst>
        <pc:spChg chg="mod">
          <ac:chgData name="Thara babu" userId="05e6be1722469924" providerId="LiveId" clId="{3CCE1EEC-7171-4C96-8312-172FEFBAEF37}" dt="2024-04-09T14:56:35.444" v="1480" actId="6549"/>
          <ac:spMkLst>
            <pc:docMk/>
            <pc:sldMk cId="731406189" sldId="260"/>
            <ac:spMk id="2" creationId="{00000000-0000-0000-0000-000000000000}"/>
          </ac:spMkLst>
        </pc:spChg>
        <pc:spChg chg="del">
          <ac:chgData name="Thara babu" userId="05e6be1722469924" providerId="LiveId" clId="{3CCE1EEC-7171-4C96-8312-172FEFBAEF37}" dt="2024-04-09T14:56:14.786" v="1478" actId="478"/>
          <ac:spMkLst>
            <pc:docMk/>
            <pc:sldMk cId="731406189" sldId="260"/>
            <ac:spMk id="7" creationId="{00000000-0000-0000-0000-000000000000}"/>
          </ac:spMkLst>
        </pc:spChg>
        <pc:spChg chg="add mod">
          <ac:chgData name="Thara babu" userId="05e6be1722469924" providerId="LiveId" clId="{3CCE1EEC-7171-4C96-8312-172FEFBAEF37}" dt="2024-04-09T15:10:01.084" v="1635" actId="1076"/>
          <ac:spMkLst>
            <pc:docMk/>
            <pc:sldMk cId="731406189" sldId="260"/>
            <ac:spMk id="15" creationId="{2A725F67-A201-10AF-A43B-1D1AF4977DC9}"/>
          </ac:spMkLst>
        </pc:spChg>
        <pc:spChg chg="add del mod">
          <ac:chgData name="Thara babu" userId="05e6be1722469924" providerId="LiveId" clId="{3CCE1EEC-7171-4C96-8312-172FEFBAEF37}" dt="2024-04-09T15:10:01.084" v="1635" actId="1076"/>
          <ac:spMkLst>
            <pc:docMk/>
            <pc:sldMk cId="731406189" sldId="260"/>
            <ac:spMk id="18" creationId="{00000000-0000-0000-0000-000000000000}"/>
          </ac:spMkLst>
        </pc:spChg>
        <pc:spChg chg="add del mod">
          <ac:chgData name="Thara babu" userId="05e6be1722469924" providerId="LiveId" clId="{3CCE1EEC-7171-4C96-8312-172FEFBAEF37}" dt="2024-04-09T15:10:01.084" v="1635" actId="1076"/>
          <ac:spMkLst>
            <pc:docMk/>
            <pc:sldMk cId="731406189" sldId="260"/>
            <ac:spMk id="19" creationId="{00000000-0000-0000-0000-000000000000}"/>
          </ac:spMkLst>
        </pc:spChg>
        <pc:spChg chg="add del mod">
          <ac:chgData name="Thara babu" userId="05e6be1722469924" providerId="LiveId" clId="{3CCE1EEC-7171-4C96-8312-172FEFBAEF37}" dt="2024-04-09T15:10:01.084" v="1635" actId="1076"/>
          <ac:spMkLst>
            <pc:docMk/>
            <pc:sldMk cId="731406189" sldId="260"/>
            <ac:spMk id="20" creationId="{00000000-0000-0000-0000-000000000000}"/>
          </ac:spMkLst>
        </pc:spChg>
        <pc:spChg chg="add mod">
          <ac:chgData name="Thara babu" userId="05e6be1722469924" providerId="LiveId" clId="{3CCE1EEC-7171-4C96-8312-172FEFBAEF37}" dt="2024-04-09T15:10:01.084" v="1635" actId="1076"/>
          <ac:spMkLst>
            <pc:docMk/>
            <pc:sldMk cId="731406189" sldId="260"/>
            <ac:spMk id="21" creationId="{4B2BBCAA-90DD-6329-DC44-0529AF112DEE}"/>
          </ac:spMkLst>
        </pc:spChg>
        <pc:spChg chg="mod">
          <ac:chgData name="Thara babu" userId="05e6be1722469924" providerId="LiveId" clId="{3CCE1EEC-7171-4C96-8312-172FEFBAEF37}" dt="2024-04-09T16:59:48.764" v="2026" actId="207"/>
          <ac:spMkLst>
            <pc:docMk/>
            <pc:sldMk cId="731406189" sldId="260"/>
            <ac:spMk id="22" creationId="{00000000-0000-0000-0000-000000000000}"/>
          </ac:spMkLst>
        </pc:spChg>
        <pc:spChg chg="del mod">
          <ac:chgData name="Thara babu" userId="05e6be1722469924" providerId="LiveId" clId="{3CCE1EEC-7171-4C96-8312-172FEFBAEF37}" dt="2024-04-09T15:00:23.048" v="1526" actId="478"/>
          <ac:spMkLst>
            <pc:docMk/>
            <pc:sldMk cId="731406189" sldId="260"/>
            <ac:spMk id="23" creationId="{00000000-0000-0000-0000-000000000000}"/>
          </ac:spMkLst>
        </pc:spChg>
        <pc:spChg chg="del mod">
          <ac:chgData name="Thara babu" userId="05e6be1722469924" providerId="LiveId" clId="{3CCE1EEC-7171-4C96-8312-172FEFBAEF37}" dt="2024-04-09T15:00:25.026" v="1527" actId="478"/>
          <ac:spMkLst>
            <pc:docMk/>
            <pc:sldMk cId="731406189" sldId="260"/>
            <ac:spMk id="24" creationId="{00000000-0000-0000-0000-000000000000}"/>
          </ac:spMkLst>
        </pc:spChg>
        <pc:spChg chg="add del mod">
          <ac:chgData name="Thara babu" userId="05e6be1722469924" providerId="LiveId" clId="{3CCE1EEC-7171-4C96-8312-172FEFBAEF37}" dt="2024-04-09T14:57:59.116" v="1496" actId="478"/>
          <ac:spMkLst>
            <pc:docMk/>
            <pc:sldMk cId="731406189" sldId="260"/>
            <ac:spMk id="25" creationId="{00000000-0000-0000-0000-000000000000}"/>
          </ac:spMkLst>
        </pc:spChg>
        <pc:spChg chg="add del mod">
          <ac:chgData name="Thara babu" userId="05e6be1722469924" providerId="LiveId" clId="{3CCE1EEC-7171-4C96-8312-172FEFBAEF37}" dt="2024-04-09T14:57:57.118" v="1495" actId="478"/>
          <ac:spMkLst>
            <pc:docMk/>
            <pc:sldMk cId="731406189" sldId="260"/>
            <ac:spMk id="26" creationId="{00000000-0000-0000-0000-000000000000}"/>
          </ac:spMkLst>
        </pc:spChg>
        <pc:spChg chg="add del mod">
          <ac:chgData name="Thara babu" userId="05e6be1722469924" providerId="LiveId" clId="{3CCE1EEC-7171-4C96-8312-172FEFBAEF37}" dt="2024-04-09T14:58:02.326" v="1497" actId="478"/>
          <ac:spMkLst>
            <pc:docMk/>
            <pc:sldMk cId="731406189" sldId="260"/>
            <ac:spMk id="27" creationId="{00000000-0000-0000-0000-000000000000}"/>
          </ac:spMkLst>
        </pc:spChg>
        <pc:spChg chg="add del mod">
          <ac:chgData name="Thara babu" userId="05e6be1722469924" providerId="LiveId" clId="{3CCE1EEC-7171-4C96-8312-172FEFBAEF37}" dt="2024-04-09T14:58:10.177" v="1498" actId="478"/>
          <ac:spMkLst>
            <pc:docMk/>
            <pc:sldMk cId="731406189" sldId="260"/>
            <ac:spMk id="28" creationId="{00000000-0000-0000-0000-000000000000}"/>
          </ac:spMkLst>
        </pc:spChg>
        <pc:spChg chg="add del mod">
          <ac:chgData name="Thara babu" userId="05e6be1722469924" providerId="LiveId" clId="{3CCE1EEC-7171-4C96-8312-172FEFBAEF37}" dt="2024-04-09T14:58:13.126" v="1499" actId="478"/>
          <ac:spMkLst>
            <pc:docMk/>
            <pc:sldMk cId="731406189" sldId="260"/>
            <ac:spMk id="29" creationId="{00000000-0000-0000-0000-000000000000}"/>
          </ac:spMkLst>
        </pc:spChg>
        <pc:spChg chg="add del mod">
          <ac:chgData name="Thara babu" userId="05e6be1722469924" providerId="LiveId" clId="{3CCE1EEC-7171-4C96-8312-172FEFBAEF37}" dt="2024-04-09T14:58:16.466" v="1500" actId="478"/>
          <ac:spMkLst>
            <pc:docMk/>
            <pc:sldMk cId="731406189" sldId="260"/>
            <ac:spMk id="30" creationId="{00000000-0000-0000-0000-000000000000}"/>
          </ac:spMkLst>
        </pc:spChg>
        <pc:spChg chg="del mod">
          <ac:chgData name="Thara babu" userId="05e6be1722469924" providerId="LiveId" clId="{3CCE1EEC-7171-4C96-8312-172FEFBAEF37}" dt="2024-04-09T14:56:12.206" v="1477" actId="478"/>
          <ac:spMkLst>
            <pc:docMk/>
            <pc:sldMk cId="731406189" sldId="260"/>
            <ac:spMk id="31" creationId="{00000000-0000-0000-0000-000000000000}"/>
          </ac:spMkLst>
        </pc:spChg>
        <pc:spChg chg="add mod">
          <ac:chgData name="Thara babu" userId="05e6be1722469924" providerId="LiveId" clId="{3CCE1EEC-7171-4C96-8312-172FEFBAEF37}" dt="2024-04-09T15:10:01.084" v="1635" actId="1076"/>
          <ac:spMkLst>
            <pc:docMk/>
            <pc:sldMk cId="731406189" sldId="260"/>
            <ac:spMk id="33" creationId="{28E5C15D-DA41-BC85-4D7C-DC726A092D8B}"/>
          </ac:spMkLst>
        </pc:spChg>
        <pc:spChg chg="add mod">
          <ac:chgData name="Thara babu" userId="05e6be1722469924" providerId="LiveId" clId="{3CCE1EEC-7171-4C96-8312-172FEFBAEF37}" dt="2024-04-09T16:59:48.764" v="2026" actId="207"/>
          <ac:spMkLst>
            <pc:docMk/>
            <pc:sldMk cId="731406189" sldId="260"/>
            <ac:spMk id="34" creationId="{7DE9BB3E-62F0-2F01-AC13-995BD2718A9A}"/>
          </ac:spMkLst>
        </pc:spChg>
        <pc:spChg chg="add mod">
          <ac:chgData name="Thara babu" userId="05e6be1722469924" providerId="LiveId" clId="{3CCE1EEC-7171-4C96-8312-172FEFBAEF37}" dt="2024-04-09T16:59:48.764" v="2026" actId="207"/>
          <ac:spMkLst>
            <pc:docMk/>
            <pc:sldMk cId="731406189" sldId="260"/>
            <ac:spMk id="35" creationId="{7958F2AF-5B66-32BD-A1A1-9AD894D941A7}"/>
          </ac:spMkLst>
        </pc:spChg>
        <pc:spChg chg="add mod">
          <ac:chgData name="Thara babu" userId="05e6be1722469924" providerId="LiveId" clId="{3CCE1EEC-7171-4C96-8312-172FEFBAEF37}" dt="2024-04-09T16:59:48.764" v="2026" actId="207"/>
          <ac:spMkLst>
            <pc:docMk/>
            <pc:sldMk cId="731406189" sldId="260"/>
            <ac:spMk id="36" creationId="{A27EC211-5B33-584B-B2A5-43BD6A648492}"/>
          </ac:spMkLst>
        </pc:spChg>
        <pc:spChg chg="add mod">
          <ac:chgData name="Thara babu" userId="05e6be1722469924" providerId="LiveId" clId="{3CCE1EEC-7171-4C96-8312-172FEFBAEF37}" dt="2024-04-09T16:59:48.764" v="2026" actId="207"/>
          <ac:spMkLst>
            <pc:docMk/>
            <pc:sldMk cId="731406189" sldId="260"/>
            <ac:spMk id="37" creationId="{51BAA3AB-AFC3-10FC-39F2-FDEE2E48F2F8}"/>
          </ac:spMkLst>
        </pc:spChg>
        <pc:spChg chg="add mod">
          <ac:chgData name="Thara babu" userId="05e6be1722469924" providerId="LiveId" clId="{3CCE1EEC-7171-4C96-8312-172FEFBAEF37}" dt="2024-04-09T16:59:48.764" v="2026" actId="207"/>
          <ac:spMkLst>
            <pc:docMk/>
            <pc:sldMk cId="731406189" sldId="260"/>
            <ac:spMk id="39" creationId="{47E980FB-5DF1-1A6E-0826-47B3F0CF65B2}"/>
          </ac:spMkLst>
        </pc:spChg>
        <pc:spChg chg="add del mod">
          <ac:chgData name="Thara babu" userId="05e6be1722469924" providerId="LiveId" clId="{3CCE1EEC-7171-4C96-8312-172FEFBAEF37}" dt="2024-04-09T15:01:24.806" v="1542"/>
          <ac:spMkLst>
            <pc:docMk/>
            <pc:sldMk cId="731406189" sldId="260"/>
            <ac:spMk id="40" creationId="{EFAAAE64-7695-A417-AE6B-3ADD7141A9F2}"/>
          </ac:spMkLst>
        </pc:spChg>
        <pc:spChg chg="del mod">
          <ac:chgData name="Thara babu" userId="05e6be1722469924" providerId="LiveId" clId="{3CCE1EEC-7171-4C96-8312-172FEFBAEF37}" dt="2024-04-09T15:01:04.566" v="1539" actId="478"/>
          <ac:spMkLst>
            <pc:docMk/>
            <pc:sldMk cId="731406189" sldId="260"/>
            <ac:spMk id="41" creationId="{00000000-0000-0000-0000-000000000000}"/>
          </ac:spMkLst>
        </pc:spChg>
        <pc:spChg chg="del mod">
          <ac:chgData name="Thara babu" userId="05e6be1722469924" providerId="LiveId" clId="{3CCE1EEC-7171-4C96-8312-172FEFBAEF37}" dt="2024-04-09T15:01:04.566" v="1539" actId="478"/>
          <ac:spMkLst>
            <pc:docMk/>
            <pc:sldMk cId="731406189" sldId="260"/>
            <ac:spMk id="42" creationId="{00000000-0000-0000-0000-000000000000}"/>
          </ac:spMkLst>
        </pc:spChg>
        <pc:spChg chg="del mod">
          <ac:chgData name="Thara babu" userId="05e6be1722469924" providerId="LiveId" clId="{3CCE1EEC-7171-4C96-8312-172FEFBAEF37}" dt="2024-04-09T15:01:04.566" v="1539" actId="478"/>
          <ac:spMkLst>
            <pc:docMk/>
            <pc:sldMk cId="731406189" sldId="260"/>
            <ac:spMk id="43" creationId="{00000000-0000-0000-0000-000000000000}"/>
          </ac:spMkLst>
        </pc:spChg>
        <pc:spChg chg="add del mod">
          <ac:chgData name="Thara babu" userId="05e6be1722469924" providerId="LiveId" clId="{3CCE1EEC-7171-4C96-8312-172FEFBAEF37}" dt="2024-04-09T16:59:11.141" v="2022"/>
          <ac:spMkLst>
            <pc:docMk/>
            <pc:sldMk cId="731406189" sldId="260"/>
            <ac:spMk id="44" creationId="{F8008D5B-41E7-6919-983D-85E6909EDAF7}"/>
          </ac:spMkLst>
        </pc:spChg>
        <pc:spChg chg="add del mod">
          <ac:chgData name="Thara babu" userId="05e6be1722469924" providerId="LiveId" clId="{3CCE1EEC-7171-4C96-8312-172FEFBAEF37}" dt="2024-04-09T17:03:23.085" v="2040" actId="478"/>
          <ac:spMkLst>
            <pc:docMk/>
            <pc:sldMk cId="731406189" sldId="260"/>
            <ac:spMk id="45" creationId="{F3A1C08F-8523-0CC2-1C72-85D2C95777C8}"/>
          </ac:spMkLst>
        </pc:spChg>
        <pc:spChg chg="add del mod">
          <ac:chgData name="Thara babu" userId="05e6be1722469924" providerId="LiveId" clId="{3CCE1EEC-7171-4C96-8312-172FEFBAEF37}" dt="2024-04-09T17:03:59.101" v="2048"/>
          <ac:spMkLst>
            <pc:docMk/>
            <pc:sldMk cId="731406189" sldId="260"/>
            <ac:spMk id="46" creationId="{ECF603E1-6A76-6908-CD2F-D0DC8361D93D}"/>
          </ac:spMkLst>
        </pc:spChg>
        <pc:spChg chg="add del mod">
          <ac:chgData name="Thara babu" userId="05e6be1722469924" providerId="LiveId" clId="{3CCE1EEC-7171-4C96-8312-172FEFBAEF37}" dt="2024-04-09T17:04:43.355" v="2058"/>
          <ac:spMkLst>
            <pc:docMk/>
            <pc:sldMk cId="731406189" sldId="260"/>
            <ac:spMk id="47" creationId="{E0012DDF-6BC0-D0C8-CF68-4E1848A03D72}"/>
          </ac:spMkLst>
        </pc:spChg>
        <pc:spChg chg="add del mod">
          <ac:chgData name="Thara babu" userId="05e6be1722469924" providerId="LiveId" clId="{3CCE1EEC-7171-4C96-8312-172FEFBAEF37}" dt="2024-04-09T15:02:51.546" v="1557" actId="478"/>
          <ac:spMkLst>
            <pc:docMk/>
            <pc:sldMk cId="731406189" sldId="260"/>
            <ac:spMk id="48" creationId="{DEE3616C-C4B5-F587-FCEF-901264921DF6}"/>
          </ac:spMkLst>
        </pc:spChg>
        <pc:spChg chg="add del mod">
          <ac:chgData name="Thara babu" userId="05e6be1722469924" providerId="LiveId" clId="{3CCE1EEC-7171-4C96-8312-172FEFBAEF37}" dt="2024-04-09T17:04:43.355" v="2060"/>
          <ac:spMkLst>
            <pc:docMk/>
            <pc:sldMk cId="731406189" sldId="260"/>
            <ac:spMk id="49" creationId="{1182F4A5-C7C2-9DDA-D0EB-CDEA4BCC190E}"/>
          </ac:spMkLst>
        </pc:spChg>
        <pc:spChg chg="add mod">
          <ac:chgData name="Thara babu" userId="05e6be1722469924" providerId="LiveId" clId="{3CCE1EEC-7171-4C96-8312-172FEFBAEF37}" dt="2024-04-09T15:10:16.215" v="1638" actId="1076"/>
          <ac:spMkLst>
            <pc:docMk/>
            <pc:sldMk cId="731406189" sldId="260"/>
            <ac:spMk id="50" creationId="{B934F378-3E46-3E8E-6977-50C213585583}"/>
          </ac:spMkLst>
        </pc:spChg>
        <pc:spChg chg="add del mod">
          <ac:chgData name="Thara babu" userId="05e6be1722469924" providerId="LiveId" clId="{3CCE1EEC-7171-4C96-8312-172FEFBAEF37}" dt="2024-04-09T15:18:47.686" v="1646" actId="478"/>
          <ac:spMkLst>
            <pc:docMk/>
            <pc:sldMk cId="731406189" sldId="260"/>
            <ac:spMk id="51" creationId="{F6F2AEFE-9C17-9CAE-06CC-CD640F5B128C}"/>
          </ac:spMkLst>
        </pc:spChg>
        <pc:spChg chg="add mod">
          <ac:chgData name="Thara babu" userId="05e6be1722469924" providerId="LiveId" clId="{3CCE1EEC-7171-4C96-8312-172FEFBAEF37}" dt="2024-04-09T15:22:35.574" v="1677" actId="208"/>
          <ac:spMkLst>
            <pc:docMk/>
            <pc:sldMk cId="731406189" sldId="260"/>
            <ac:spMk id="52" creationId="{32A3EA65-FCDE-A37E-3075-DE5E325B0AB3}"/>
          </ac:spMkLst>
        </pc:spChg>
        <pc:spChg chg="add mod">
          <ac:chgData name="Thara babu" userId="05e6be1722469924" providerId="LiveId" clId="{3CCE1EEC-7171-4C96-8312-172FEFBAEF37}" dt="2024-04-09T15:22:35.574" v="1677" actId="208"/>
          <ac:spMkLst>
            <pc:docMk/>
            <pc:sldMk cId="731406189" sldId="260"/>
            <ac:spMk id="53" creationId="{31E753F8-91FF-2003-7F47-9566CB7969E7}"/>
          </ac:spMkLst>
        </pc:spChg>
        <pc:spChg chg="add mod">
          <ac:chgData name="Thara babu" userId="05e6be1722469924" providerId="LiveId" clId="{3CCE1EEC-7171-4C96-8312-172FEFBAEF37}" dt="2024-04-09T15:22:35.574" v="1677" actId="208"/>
          <ac:spMkLst>
            <pc:docMk/>
            <pc:sldMk cId="731406189" sldId="260"/>
            <ac:spMk id="54" creationId="{A883D403-89F7-097F-73DA-0232701DC372}"/>
          </ac:spMkLst>
        </pc:spChg>
        <pc:spChg chg="add mod">
          <ac:chgData name="Thara babu" userId="05e6be1722469924" providerId="LiveId" clId="{3CCE1EEC-7171-4C96-8312-172FEFBAEF37}" dt="2024-04-09T15:22:35.574" v="1677" actId="208"/>
          <ac:spMkLst>
            <pc:docMk/>
            <pc:sldMk cId="731406189" sldId="260"/>
            <ac:spMk id="55" creationId="{EC51344C-5DAE-B280-3796-A7EA72B21172}"/>
          </ac:spMkLst>
        </pc:spChg>
        <pc:spChg chg="add mod">
          <ac:chgData name="Thara babu" userId="05e6be1722469924" providerId="LiveId" clId="{3CCE1EEC-7171-4C96-8312-172FEFBAEF37}" dt="2024-04-09T15:22:35.574" v="1677" actId="208"/>
          <ac:spMkLst>
            <pc:docMk/>
            <pc:sldMk cId="731406189" sldId="260"/>
            <ac:spMk id="56" creationId="{AE23F08D-BDA2-4828-C9DF-3208184F9C12}"/>
          </ac:spMkLst>
        </pc:spChg>
        <pc:spChg chg="add mod">
          <ac:chgData name="Thara babu" userId="05e6be1722469924" providerId="LiveId" clId="{3CCE1EEC-7171-4C96-8312-172FEFBAEF37}" dt="2024-04-09T15:22:35.574" v="1677" actId="208"/>
          <ac:spMkLst>
            <pc:docMk/>
            <pc:sldMk cId="731406189" sldId="260"/>
            <ac:spMk id="57" creationId="{D71F5252-755C-B292-E2E0-49D29D3FCC50}"/>
          </ac:spMkLst>
        </pc:spChg>
        <pc:spChg chg="add del mod">
          <ac:chgData name="Thara babu" userId="05e6be1722469924" providerId="LiveId" clId="{3CCE1EEC-7171-4C96-8312-172FEFBAEF37}" dt="2024-04-09T15:35:23.922" v="1772"/>
          <ac:spMkLst>
            <pc:docMk/>
            <pc:sldMk cId="731406189" sldId="260"/>
            <ac:spMk id="58" creationId="{71EF0E42-960E-75D1-3ABA-141551999767}"/>
          </ac:spMkLst>
        </pc:spChg>
        <pc:spChg chg="add del mod">
          <ac:chgData name="Thara babu" userId="05e6be1722469924" providerId="LiveId" clId="{3CCE1EEC-7171-4C96-8312-172FEFBAEF37}" dt="2024-04-09T16:56:46.993" v="1998" actId="1076"/>
          <ac:spMkLst>
            <pc:docMk/>
            <pc:sldMk cId="731406189" sldId="260"/>
            <ac:spMk id="59" creationId="{E4690E9D-B956-DFE8-CB0C-7E89D4C4AEAC}"/>
          </ac:spMkLst>
        </pc:spChg>
        <pc:spChg chg="add mod">
          <ac:chgData name="Thara babu" userId="05e6be1722469924" providerId="LiveId" clId="{3CCE1EEC-7171-4C96-8312-172FEFBAEF37}" dt="2024-04-09T17:02:20.408" v="2029" actId="207"/>
          <ac:spMkLst>
            <pc:docMk/>
            <pc:sldMk cId="731406189" sldId="260"/>
            <ac:spMk id="60" creationId="{4BAB29FF-4DB7-3A71-0078-457C449F8AAE}"/>
          </ac:spMkLst>
        </pc:spChg>
        <pc:spChg chg="add mod">
          <ac:chgData name="Thara babu" userId="05e6be1722469924" providerId="LiveId" clId="{3CCE1EEC-7171-4C96-8312-172FEFBAEF37}" dt="2024-04-09T17:03:39.055" v="2042" actId="1076"/>
          <ac:spMkLst>
            <pc:docMk/>
            <pc:sldMk cId="731406189" sldId="260"/>
            <ac:spMk id="61" creationId="{D8367CB1-F816-6618-A4C2-303B6A4B2EFE}"/>
          </ac:spMkLst>
        </pc:spChg>
        <pc:spChg chg="add mod">
          <ac:chgData name="Thara babu" userId="05e6be1722469924" providerId="LiveId" clId="{3CCE1EEC-7171-4C96-8312-172FEFBAEF37}" dt="2024-04-09T17:04:06.752" v="2049" actId="1076"/>
          <ac:spMkLst>
            <pc:docMk/>
            <pc:sldMk cId="731406189" sldId="260"/>
            <ac:spMk id="62" creationId="{44522818-A1AE-605B-BE65-F2320573293D}"/>
          </ac:spMkLst>
        </pc:spChg>
        <pc:spChg chg="add mod">
          <ac:chgData name="Thara babu" userId="05e6be1722469924" providerId="LiveId" clId="{3CCE1EEC-7171-4C96-8312-172FEFBAEF37}" dt="2024-04-09T17:04:33.691" v="2054" actId="1076"/>
          <ac:spMkLst>
            <pc:docMk/>
            <pc:sldMk cId="731406189" sldId="260"/>
            <ac:spMk id="63" creationId="{B73A4921-9FCD-1705-E460-293674535F0C}"/>
          </ac:spMkLst>
        </pc:spChg>
        <pc:spChg chg="add mod">
          <ac:chgData name="Thara babu" userId="05e6be1722469924" providerId="LiveId" clId="{3CCE1EEC-7171-4C96-8312-172FEFBAEF37}" dt="2024-04-09T17:05:02.793" v="2067" actId="207"/>
          <ac:spMkLst>
            <pc:docMk/>
            <pc:sldMk cId="731406189" sldId="260"/>
            <ac:spMk id="64" creationId="{1EF1C182-49E5-0387-1CC4-34D6FDEE4917}"/>
          </ac:spMkLst>
        </pc:spChg>
        <pc:grpChg chg="del">
          <ac:chgData name="Thara babu" userId="05e6be1722469924" providerId="LiveId" clId="{3CCE1EEC-7171-4C96-8312-172FEFBAEF37}" dt="2024-04-09T14:56:16.966" v="1479" actId="478"/>
          <ac:grpSpMkLst>
            <pc:docMk/>
            <pc:sldMk cId="731406189" sldId="260"/>
            <ac:grpSpMk id="4" creationId="{00000000-0000-0000-0000-000000000000}"/>
          </ac:grpSpMkLst>
        </pc:grpChg>
        <pc:grpChg chg="del">
          <ac:chgData name="Thara babu" userId="05e6be1722469924" providerId="LiveId" clId="{3CCE1EEC-7171-4C96-8312-172FEFBAEF37}" dt="2024-04-09T14:56:37.167" v="1481" actId="478"/>
          <ac:grpSpMkLst>
            <pc:docMk/>
            <pc:sldMk cId="731406189" sldId="260"/>
            <ac:grpSpMk id="16" creationId="{00000000-0000-0000-0000-000000000000}"/>
          </ac:grpSpMkLst>
        </pc:grpChg>
        <pc:grpChg chg="del">
          <ac:chgData name="Thara babu" userId="05e6be1722469924" providerId="LiveId" clId="{3CCE1EEC-7171-4C96-8312-172FEFBAEF37}" dt="2024-04-09T14:56:39.268" v="1482" actId="478"/>
          <ac:grpSpMkLst>
            <pc:docMk/>
            <pc:sldMk cId="731406189" sldId="260"/>
            <ac:grpSpMk id="17" creationId="{00000000-0000-0000-0000-000000000000}"/>
          </ac:grpSpMkLst>
        </pc:grpChg>
        <pc:cxnChg chg="del mod">
          <ac:chgData name="Thara babu" userId="05e6be1722469924" providerId="LiveId" clId="{3CCE1EEC-7171-4C96-8312-172FEFBAEF37}" dt="2024-04-09T14:58:25.176" v="1501" actId="478"/>
          <ac:cxnSpMkLst>
            <pc:docMk/>
            <pc:sldMk cId="731406189" sldId="260"/>
            <ac:cxnSpMk id="32" creationId="{00000000-0000-0000-0000-000000000000}"/>
          </ac:cxnSpMkLst>
        </pc:cxnChg>
        <pc:cxnChg chg="del mod">
          <ac:chgData name="Thara babu" userId="05e6be1722469924" providerId="LiveId" clId="{3CCE1EEC-7171-4C96-8312-172FEFBAEF37}" dt="2024-04-09T14:58:27.448" v="1502" actId="478"/>
          <ac:cxnSpMkLst>
            <pc:docMk/>
            <pc:sldMk cId="731406189" sldId="260"/>
            <ac:cxnSpMk id="38" creationId="{00000000-0000-0000-0000-000000000000}"/>
          </ac:cxnSpMkLst>
        </pc:cxnChg>
      </pc:sldChg>
      <pc:sldChg chg="new del">
        <pc:chgData name="Thara babu" userId="05e6be1722469924" providerId="LiveId" clId="{3CCE1EEC-7171-4C96-8312-172FEFBAEF37}" dt="2024-04-09T14:40:05.903" v="1335" actId="47"/>
        <pc:sldMkLst>
          <pc:docMk/>
          <pc:sldMk cId="2158756563" sldId="260"/>
        </pc:sldMkLst>
      </pc:sldChg>
      <pc:sldChg chg="new del">
        <pc:chgData name="Thara babu" userId="05e6be1722469924" providerId="LiveId" clId="{3CCE1EEC-7171-4C96-8312-172FEFBAEF37}" dt="2024-04-09T14:56:02.936" v="1474" actId="47"/>
        <pc:sldMkLst>
          <pc:docMk/>
          <pc:sldMk cId="2750142908" sldId="260"/>
        </pc:sldMkLst>
      </pc:sldChg>
      <pc:sldChg chg="add del">
        <pc:chgData name="Thara babu" userId="05e6be1722469924" providerId="LiveId" clId="{3CCE1EEC-7171-4C96-8312-172FEFBAEF37}" dt="2024-04-09T16:46:24.644" v="1778" actId="47"/>
        <pc:sldMkLst>
          <pc:docMk/>
          <pc:sldMk cId="3638713431" sldId="261"/>
        </pc:sldMkLst>
      </pc:sldChg>
      <pc:sldChg chg="addSp delSp modSp add del mod ord">
        <pc:chgData name="Thara babu" userId="05e6be1722469924" providerId="LiveId" clId="{3CCE1EEC-7171-4C96-8312-172FEFBAEF37}" dt="2024-04-09T16:56:09.895" v="1971" actId="1076"/>
        <pc:sldMkLst>
          <pc:docMk/>
          <pc:sldMk cId="3743321360" sldId="261"/>
        </pc:sldMkLst>
        <pc:spChg chg="del mod">
          <ac:chgData name="Thara babu" userId="05e6be1722469924" providerId="LiveId" clId="{3CCE1EEC-7171-4C96-8312-172FEFBAEF37}" dt="2024-04-09T16:53:52.284" v="1906" actId="478"/>
          <ac:spMkLst>
            <pc:docMk/>
            <pc:sldMk cId="3743321360" sldId="261"/>
            <ac:spMk id="2" creationId="{ED94CCD5-32E3-7A49-CA5E-C74FA81D6251}"/>
          </ac:spMkLst>
        </pc:spChg>
        <pc:spChg chg="del mod">
          <ac:chgData name="Thara babu" userId="05e6be1722469924" providerId="LiveId" clId="{3CCE1EEC-7171-4C96-8312-172FEFBAEF37}" dt="2024-04-09T16:50:27.943" v="1794" actId="478"/>
          <ac:spMkLst>
            <pc:docMk/>
            <pc:sldMk cId="3743321360" sldId="261"/>
            <ac:spMk id="3" creationId="{FBC44D3D-68D5-752D-EE0A-98B5FBD39C45}"/>
          </ac:spMkLst>
        </pc:spChg>
        <pc:spChg chg="add mod">
          <ac:chgData name="Thara babu" userId="05e6be1722469924" providerId="LiveId" clId="{3CCE1EEC-7171-4C96-8312-172FEFBAEF37}" dt="2024-04-09T16:56:09.895" v="1971" actId="1076"/>
          <ac:spMkLst>
            <pc:docMk/>
            <pc:sldMk cId="3743321360" sldId="261"/>
            <ac:spMk id="5" creationId="{1EE1BC2F-85F1-B612-F0C8-FC1EEA6D86F1}"/>
          </ac:spMkLst>
        </pc:spChg>
        <pc:picChg chg="add mod">
          <ac:chgData name="Thara babu" userId="05e6be1722469924" providerId="LiveId" clId="{3CCE1EEC-7171-4C96-8312-172FEFBAEF37}" dt="2024-04-09T16:56:04.577" v="1970" actId="1076"/>
          <ac:picMkLst>
            <pc:docMk/>
            <pc:sldMk cId="3743321360" sldId="261"/>
            <ac:picMk id="4" creationId="{59B99015-16DC-1C6A-4A6F-87D0B24BC57C}"/>
          </ac:picMkLst>
        </pc:picChg>
      </pc:sldChg>
      <pc:sldChg chg="new del">
        <pc:chgData name="Thara babu" userId="05e6be1722469924" providerId="LiveId" clId="{3CCE1EEC-7171-4C96-8312-172FEFBAEF37}" dt="2024-04-09T16:48:17.221" v="1782" actId="47"/>
        <pc:sldMkLst>
          <pc:docMk/>
          <pc:sldMk cId="3898761252" sldId="261"/>
        </pc:sldMkLst>
      </pc:sldChg>
      <pc:sldChg chg="addSp delSp modSp new mod">
        <pc:chgData name="Thara babu" userId="05e6be1722469924" providerId="LiveId" clId="{3CCE1EEC-7171-4C96-8312-172FEFBAEF37}" dt="2024-04-14T16:46:21.043" v="8525" actId="1076"/>
        <pc:sldMkLst>
          <pc:docMk/>
          <pc:sldMk cId="2170492340" sldId="262"/>
        </pc:sldMkLst>
        <pc:spChg chg="del">
          <ac:chgData name="Thara babu" userId="05e6be1722469924" providerId="LiveId" clId="{3CCE1EEC-7171-4C96-8312-172FEFBAEF37}" dt="2024-04-09T17:25:43.778" v="2076" actId="478"/>
          <ac:spMkLst>
            <pc:docMk/>
            <pc:sldMk cId="2170492340" sldId="262"/>
            <ac:spMk id="2" creationId="{B22F0E7E-38A7-B046-9ECD-29F2EB2473A3}"/>
          </ac:spMkLst>
        </pc:spChg>
        <pc:spChg chg="del">
          <ac:chgData name="Thara babu" userId="05e6be1722469924" providerId="LiveId" clId="{3CCE1EEC-7171-4C96-8312-172FEFBAEF37}" dt="2024-04-09T17:25:45.622" v="2077" actId="478"/>
          <ac:spMkLst>
            <pc:docMk/>
            <pc:sldMk cId="2170492340" sldId="262"/>
            <ac:spMk id="3" creationId="{CE544DB6-3431-6AFA-B36A-C03E2C5F30AE}"/>
          </ac:spMkLst>
        </pc:spChg>
        <pc:spChg chg="add mod">
          <ac:chgData name="Thara babu" userId="05e6be1722469924" providerId="LiveId" clId="{3CCE1EEC-7171-4C96-8312-172FEFBAEF37}" dt="2024-04-14T16:41:55.439" v="8518" actId="20577"/>
          <ac:spMkLst>
            <pc:docMk/>
            <pc:sldMk cId="2170492340" sldId="262"/>
            <ac:spMk id="3" creationId="{D79516E9-9478-9D21-C2D2-26B6F34FE44B}"/>
          </ac:spMkLst>
        </pc:spChg>
        <pc:spChg chg="add mod">
          <ac:chgData name="Thara babu" userId="05e6be1722469924" providerId="LiveId" clId="{3CCE1EEC-7171-4C96-8312-172FEFBAEF37}" dt="2024-04-09T18:06:59.495" v="2078"/>
          <ac:spMkLst>
            <pc:docMk/>
            <pc:sldMk cId="2170492340" sldId="262"/>
            <ac:spMk id="4" creationId="{1BDD094F-2FCD-5FB2-A58E-1E17AC2DEA6F}"/>
          </ac:spMkLst>
        </pc:spChg>
        <pc:spChg chg="add mod">
          <ac:chgData name="Thara babu" userId="05e6be1722469924" providerId="LiveId" clId="{3CCE1EEC-7171-4C96-8312-172FEFBAEF37}" dt="2024-04-09T18:07:21.410" v="2119" actId="20577"/>
          <ac:spMkLst>
            <pc:docMk/>
            <pc:sldMk cId="2170492340" sldId="262"/>
            <ac:spMk id="5" creationId="{4A740DDC-A24B-6599-7389-D578C1DD8278}"/>
          </ac:spMkLst>
        </pc:spChg>
        <pc:spChg chg="add mod">
          <ac:chgData name="Thara babu" userId="05e6be1722469924" providerId="LiveId" clId="{3CCE1EEC-7171-4C96-8312-172FEFBAEF37}" dt="2024-04-09T19:04:28.781" v="2276" actId="2711"/>
          <ac:spMkLst>
            <pc:docMk/>
            <pc:sldMk cId="2170492340" sldId="262"/>
            <ac:spMk id="6" creationId="{0885E753-4992-103B-CAF2-4E102311E82C}"/>
          </ac:spMkLst>
        </pc:spChg>
        <pc:spChg chg="add mod">
          <ac:chgData name="Thara babu" userId="05e6be1722469924" providerId="LiveId" clId="{3CCE1EEC-7171-4C96-8312-172FEFBAEF37}" dt="2024-04-13T13:02:10.217" v="5754" actId="20577"/>
          <ac:spMkLst>
            <pc:docMk/>
            <pc:sldMk cId="2170492340" sldId="262"/>
            <ac:spMk id="7" creationId="{B452C0EF-C12B-9680-9512-FAB6A85FA2B5}"/>
          </ac:spMkLst>
        </pc:spChg>
        <pc:spChg chg="add mod">
          <ac:chgData name="Thara babu" userId="05e6be1722469924" providerId="LiveId" clId="{3CCE1EEC-7171-4C96-8312-172FEFBAEF37}" dt="2024-04-09T19:04:28.781" v="2276" actId="2711"/>
          <ac:spMkLst>
            <pc:docMk/>
            <pc:sldMk cId="2170492340" sldId="262"/>
            <ac:spMk id="8" creationId="{76EF5C3B-C8C4-1CE5-2296-1183CB3BA2D8}"/>
          </ac:spMkLst>
        </pc:spChg>
        <pc:spChg chg="add mod">
          <ac:chgData name="Thara babu" userId="05e6be1722469924" providerId="LiveId" clId="{3CCE1EEC-7171-4C96-8312-172FEFBAEF37}" dt="2024-04-13T10:32:04.122" v="4180" actId="20577"/>
          <ac:spMkLst>
            <pc:docMk/>
            <pc:sldMk cId="2170492340" sldId="262"/>
            <ac:spMk id="9" creationId="{CC3522B3-5374-3073-5C50-C9F9E8094E97}"/>
          </ac:spMkLst>
        </pc:spChg>
        <pc:spChg chg="add del mod">
          <ac:chgData name="Thara babu" userId="05e6be1722469924" providerId="LiveId" clId="{3CCE1EEC-7171-4C96-8312-172FEFBAEF37}" dt="2024-04-09T19:04:07.939" v="2274" actId="1076"/>
          <ac:spMkLst>
            <pc:docMk/>
            <pc:sldMk cId="2170492340" sldId="262"/>
            <ac:spMk id="10" creationId="{C90D121B-CE16-9658-AC63-EACDCE2717CC}"/>
          </ac:spMkLst>
        </pc:spChg>
        <pc:spChg chg="add mod">
          <ac:chgData name="Thara babu" userId="05e6be1722469924" providerId="LiveId" clId="{3CCE1EEC-7171-4C96-8312-172FEFBAEF37}" dt="2024-04-09T18:54:50.834" v="2225" actId="403"/>
          <ac:spMkLst>
            <pc:docMk/>
            <pc:sldMk cId="2170492340" sldId="262"/>
            <ac:spMk id="11" creationId="{B9D5C07E-14B5-20A2-E2D2-E8D5BAAC4697}"/>
          </ac:spMkLst>
        </pc:spChg>
        <pc:spChg chg="add del">
          <ac:chgData name="Thara babu" userId="05e6be1722469924" providerId="LiveId" clId="{3CCE1EEC-7171-4C96-8312-172FEFBAEF37}" dt="2024-04-09T18:44:18.715" v="2184" actId="478"/>
          <ac:spMkLst>
            <pc:docMk/>
            <pc:sldMk cId="2170492340" sldId="262"/>
            <ac:spMk id="19" creationId="{DE97D870-FAD9-53EF-6AC5-C2331C018437}"/>
          </ac:spMkLst>
        </pc:spChg>
        <pc:spChg chg="add mod">
          <ac:chgData name="Thara babu" userId="05e6be1722469924" providerId="LiveId" clId="{3CCE1EEC-7171-4C96-8312-172FEFBAEF37}" dt="2024-04-14T16:46:21.043" v="8525" actId="1076"/>
          <ac:spMkLst>
            <pc:docMk/>
            <pc:sldMk cId="2170492340" sldId="262"/>
            <ac:spMk id="20" creationId="{9CDAA746-A255-5801-63A9-C4B523D4C598}"/>
          </ac:spMkLst>
        </pc:spChg>
        <pc:spChg chg="add mod">
          <ac:chgData name="Thara babu" userId="05e6be1722469924" providerId="LiveId" clId="{3CCE1EEC-7171-4C96-8312-172FEFBAEF37}" dt="2024-04-09T19:03:54.399" v="2272" actId="20577"/>
          <ac:spMkLst>
            <pc:docMk/>
            <pc:sldMk cId="2170492340" sldId="262"/>
            <ac:spMk id="22" creationId="{F700BD07-DDC9-2D28-3A32-BDFF94B9BB2C}"/>
          </ac:spMkLst>
        </pc:spChg>
        <pc:spChg chg="add mod">
          <ac:chgData name="Thara babu" userId="05e6be1722469924" providerId="LiveId" clId="{3CCE1EEC-7171-4C96-8312-172FEFBAEF37}" dt="2024-04-09T18:52:21.649" v="2213" actId="1076"/>
          <ac:spMkLst>
            <pc:docMk/>
            <pc:sldMk cId="2170492340" sldId="262"/>
            <ac:spMk id="24" creationId="{D21D5867-E635-1584-1334-B2C68C6FAA57}"/>
          </ac:spMkLst>
        </pc:spChg>
        <pc:spChg chg="add mod">
          <ac:chgData name="Thara babu" userId="05e6be1722469924" providerId="LiveId" clId="{3CCE1EEC-7171-4C96-8312-172FEFBAEF37}" dt="2024-04-09T19:02:58.043" v="2267" actId="313"/>
          <ac:spMkLst>
            <pc:docMk/>
            <pc:sldMk cId="2170492340" sldId="262"/>
            <ac:spMk id="26" creationId="{9031657B-78AE-98C9-B275-DD7383372F40}"/>
          </ac:spMkLst>
        </pc:spChg>
        <pc:spChg chg="add mod">
          <ac:chgData name="Thara babu" userId="05e6be1722469924" providerId="LiveId" clId="{3CCE1EEC-7171-4C96-8312-172FEFBAEF37}" dt="2024-04-13T10:11:34.460" v="4042" actId="20577"/>
          <ac:spMkLst>
            <pc:docMk/>
            <pc:sldMk cId="2170492340" sldId="262"/>
            <ac:spMk id="27" creationId="{64051B12-AB2E-B7F4-024A-8166ECD6AB04}"/>
          </ac:spMkLst>
        </pc:spChg>
        <pc:spChg chg="add del mod">
          <ac:chgData name="Thara babu" userId="05e6be1722469924" providerId="LiveId" clId="{3CCE1EEC-7171-4C96-8312-172FEFBAEF37}" dt="2024-04-13T10:11:36.367" v="4044"/>
          <ac:spMkLst>
            <pc:docMk/>
            <pc:sldMk cId="2170492340" sldId="262"/>
            <ac:spMk id="28" creationId="{64D4E0E1-4DD7-7B1D-9EC0-A76FC8FE8F37}"/>
          </ac:spMkLst>
        </pc:spChg>
        <pc:spChg chg="add mod">
          <ac:chgData name="Thara babu" userId="05e6be1722469924" providerId="LiveId" clId="{3CCE1EEC-7171-4C96-8312-172FEFBAEF37}" dt="2024-04-09T19:00:57.177" v="2249" actId="207"/>
          <ac:spMkLst>
            <pc:docMk/>
            <pc:sldMk cId="2170492340" sldId="262"/>
            <ac:spMk id="29" creationId="{15866A78-C7FD-E07F-C5A1-6A53F2624A9A}"/>
          </ac:spMkLst>
        </pc:spChg>
        <pc:spChg chg="add mod">
          <ac:chgData name="Thara babu" userId="05e6be1722469924" providerId="LiveId" clId="{3CCE1EEC-7171-4C96-8312-172FEFBAEF37}" dt="2024-04-14T16:41:40.099" v="8515" actId="114"/>
          <ac:spMkLst>
            <pc:docMk/>
            <pc:sldMk cId="2170492340" sldId="262"/>
            <ac:spMk id="30" creationId="{84B4ADE0-C4D1-F550-7EAF-D1F792B4DC42}"/>
          </ac:spMkLst>
        </pc:spChg>
        <pc:cxnChg chg="add mod">
          <ac:chgData name="Thara babu" userId="05e6be1722469924" providerId="LiveId" clId="{3CCE1EEC-7171-4C96-8312-172FEFBAEF37}" dt="2024-04-09T19:04:11.440" v="2275" actId="14100"/>
          <ac:cxnSpMkLst>
            <pc:docMk/>
            <pc:sldMk cId="2170492340" sldId="262"/>
            <ac:cxnSpMk id="13" creationId="{62E6BAC9-0B58-0DC8-E00C-4F01BBF3732F}"/>
          </ac:cxnSpMkLst>
        </pc:cxnChg>
        <pc:cxnChg chg="add mod">
          <ac:chgData name="Thara babu" userId="05e6be1722469924" providerId="LiveId" clId="{3CCE1EEC-7171-4C96-8312-172FEFBAEF37}" dt="2024-04-09T18:33:28.578" v="2178" actId="14100"/>
          <ac:cxnSpMkLst>
            <pc:docMk/>
            <pc:sldMk cId="2170492340" sldId="262"/>
            <ac:cxnSpMk id="14" creationId="{8B736FB8-7D43-611C-BE78-540E847D7281}"/>
          </ac:cxnSpMkLst>
        </pc:cxnChg>
        <pc:cxnChg chg="add mod">
          <ac:chgData name="Thara babu" userId="05e6be1722469924" providerId="LiveId" clId="{3CCE1EEC-7171-4C96-8312-172FEFBAEF37}" dt="2024-04-09T18:33:51.959" v="2182" actId="14100"/>
          <ac:cxnSpMkLst>
            <pc:docMk/>
            <pc:sldMk cId="2170492340" sldId="262"/>
            <ac:cxnSpMk id="16" creationId="{184FAC78-1B10-BED4-13C1-3946C2D7E05F}"/>
          </ac:cxnSpMkLst>
        </pc:cxnChg>
      </pc:sldChg>
      <pc:sldChg chg="addSp delSp modSp new mod">
        <pc:chgData name="Thara babu" userId="05e6be1722469924" providerId="LiveId" clId="{3CCE1EEC-7171-4C96-8312-172FEFBAEF37}" dt="2024-04-14T17:47:03.442" v="9804" actId="478"/>
        <pc:sldMkLst>
          <pc:docMk/>
          <pc:sldMk cId="2908628566" sldId="263"/>
        </pc:sldMkLst>
        <pc:spChg chg="add del mod">
          <ac:chgData name="Thara babu" userId="05e6be1722469924" providerId="LiveId" clId="{3CCE1EEC-7171-4C96-8312-172FEFBAEF37}" dt="2024-04-14T17:07:44.910" v="8725" actId="478"/>
          <ac:spMkLst>
            <pc:docMk/>
            <pc:sldMk cId="2908628566" sldId="263"/>
            <ac:spMk id="2" creationId="{1D84374E-C803-8FFA-CBC5-B9145C2040F5}"/>
          </ac:spMkLst>
        </pc:spChg>
        <pc:spChg chg="del">
          <ac:chgData name="Thara babu" userId="05e6be1722469924" providerId="LiveId" clId="{3CCE1EEC-7171-4C96-8312-172FEFBAEF37}" dt="2024-04-09T19:21:50.961" v="2286" actId="478"/>
          <ac:spMkLst>
            <pc:docMk/>
            <pc:sldMk cId="2908628566" sldId="263"/>
            <ac:spMk id="2" creationId="{F8C936A7-41B7-8290-7063-0125298E59D2}"/>
          </ac:spMkLst>
        </pc:spChg>
        <pc:spChg chg="del">
          <ac:chgData name="Thara babu" userId="05e6be1722469924" providerId="LiveId" clId="{3CCE1EEC-7171-4C96-8312-172FEFBAEF37}" dt="2024-04-09T19:21:48.945" v="2285" actId="478"/>
          <ac:spMkLst>
            <pc:docMk/>
            <pc:sldMk cId="2908628566" sldId="263"/>
            <ac:spMk id="3" creationId="{D4E2211F-4091-7195-DA65-F57EBDE0002C}"/>
          </ac:spMkLst>
        </pc:spChg>
        <pc:spChg chg="add mod">
          <ac:chgData name="Thara babu" userId="05e6be1722469924" providerId="LiveId" clId="{3CCE1EEC-7171-4C96-8312-172FEFBAEF37}" dt="2024-04-14T17:03:34.335" v="8589" actId="1076"/>
          <ac:spMkLst>
            <pc:docMk/>
            <pc:sldMk cId="2908628566" sldId="263"/>
            <ac:spMk id="3" creationId="{D8B53534-A344-50E5-94B8-1BF52BF633F4}"/>
          </ac:spMkLst>
        </pc:spChg>
        <pc:spChg chg="add del mod">
          <ac:chgData name="Thara babu" userId="05e6be1722469924" providerId="LiveId" clId="{3CCE1EEC-7171-4C96-8312-172FEFBAEF37}" dt="2024-04-14T17:05:34.470" v="8698" actId="478"/>
          <ac:spMkLst>
            <pc:docMk/>
            <pc:sldMk cId="2908628566" sldId="263"/>
            <ac:spMk id="4" creationId="{69969C11-D98E-98D4-18FD-0BEC7EB3E49C}"/>
          </ac:spMkLst>
        </pc:spChg>
        <pc:spChg chg="add del mod">
          <ac:chgData name="Thara babu" userId="05e6be1722469924" providerId="LiveId" clId="{3CCE1EEC-7171-4C96-8312-172FEFBAEF37}" dt="2024-04-09T19:21:53.713" v="2287" actId="478"/>
          <ac:spMkLst>
            <pc:docMk/>
            <pc:sldMk cId="2908628566" sldId="263"/>
            <ac:spMk id="4" creationId="{CB744C98-7DA2-43B1-2F65-BD376EDE7C6C}"/>
          </ac:spMkLst>
        </pc:spChg>
        <pc:spChg chg="add mod">
          <ac:chgData name="Thara babu" userId="05e6be1722469924" providerId="LiveId" clId="{3CCE1EEC-7171-4C96-8312-172FEFBAEF37}" dt="2024-04-09T19:50:44.713" v="2528" actId="1076"/>
          <ac:spMkLst>
            <pc:docMk/>
            <pc:sldMk cId="2908628566" sldId="263"/>
            <ac:spMk id="5" creationId="{2701C57F-FCAA-0A78-E770-661461ED190A}"/>
          </ac:spMkLst>
        </pc:spChg>
        <pc:spChg chg="add mod">
          <ac:chgData name="Thara babu" userId="05e6be1722469924" providerId="LiveId" clId="{3CCE1EEC-7171-4C96-8312-172FEFBAEF37}" dt="2024-04-09T19:50:49.123" v="2529" actId="14100"/>
          <ac:spMkLst>
            <pc:docMk/>
            <pc:sldMk cId="2908628566" sldId="263"/>
            <ac:spMk id="6" creationId="{D4B2A975-0D90-AFC3-83D7-D3C9036D02BC}"/>
          </ac:spMkLst>
        </pc:spChg>
        <pc:spChg chg="add mod">
          <ac:chgData name="Thara babu" userId="05e6be1722469924" providerId="LiveId" clId="{3CCE1EEC-7171-4C96-8312-172FEFBAEF37}" dt="2024-04-09T19:30:55.570" v="2347"/>
          <ac:spMkLst>
            <pc:docMk/>
            <pc:sldMk cId="2908628566" sldId="263"/>
            <ac:spMk id="10" creationId="{450A5A82-26E5-9207-E97C-65A2B0B5A342}"/>
          </ac:spMkLst>
        </pc:spChg>
        <pc:spChg chg="add mod">
          <ac:chgData name="Thara babu" userId="05e6be1722469924" providerId="LiveId" clId="{3CCE1EEC-7171-4C96-8312-172FEFBAEF37}" dt="2024-04-09T19:31:33.300" v="2350" actId="122"/>
          <ac:spMkLst>
            <pc:docMk/>
            <pc:sldMk cId="2908628566" sldId="263"/>
            <ac:spMk id="11" creationId="{9A8E74F7-86E2-4F0E-F651-FFF38B7D80C7}"/>
          </ac:spMkLst>
        </pc:spChg>
        <pc:spChg chg="add mod">
          <ac:chgData name="Thara babu" userId="05e6be1722469924" providerId="LiveId" clId="{3CCE1EEC-7171-4C96-8312-172FEFBAEF37}" dt="2024-04-14T17:04:31.947" v="8628" actId="20577"/>
          <ac:spMkLst>
            <pc:docMk/>
            <pc:sldMk cId="2908628566" sldId="263"/>
            <ac:spMk id="12" creationId="{936E10F5-9811-24A3-34BD-F3C095F7A235}"/>
          </ac:spMkLst>
        </pc:spChg>
        <pc:spChg chg="add del">
          <ac:chgData name="Thara babu" userId="05e6be1722469924" providerId="LiveId" clId="{3CCE1EEC-7171-4C96-8312-172FEFBAEF37}" dt="2024-04-09T19:32:00.760" v="2359" actId="478"/>
          <ac:spMkLst>
            <pc:docMk/>
            <pc:sldMk cId="2908628566" sldId="263"/>
            <ac:spMk id="13" creationId="{D9B0AB2E-DF3E-6705-AA86-A542C2948925}"/>
          </ac:spMkLst>
        </pc:spChg>
        <pc:spChg chg="add mod">
          <ac:chgData name="Thara babu" userId="05e6be1722469924" providerId="LiveId" clId="{3CCE1EEC-7171-4C96-8312-172FEFBAEF37}" dt="2024-04-14T17:45:21.690" v="9800" actId="1076"/>
          <ac:spMkLst>
            <pc:docMk/>
            <pc:sldMk cId="2908628566" sldId="263"/>
            <ac:spMk id="13" creationId="{E4B01B82-6FC3-9BF2-9C8D-4F85DB7F4DB9}"/>
          </ac:spMkLst>
        </pc:spChg>
        <pc:spChg chg="mod">
          <ac:chgData name="Thara babu" userId="05e6be1722469924" providerId="LiveId" clId="{3CCE1EEC-7171-4C96-8312-172FEFBAEF37}" dt="2024-04-09T19:50:19.462" v="2523" actId="1076"/>
          <ac:spMkLst>
            <pc:docMk/>
            <pc:sldMk cId="2908628566" sldId="263"/>
            <ac:spMk id="15" creationId="{419666B9-EB41-3F3F-AF9B-D527F36FA12A}"/>
          </ac:spMkLst>
        </pc:spChg>
        <pc:spChg chg="mod">
          <ac:chgData name="Thara babu" userId="05e6be1722469924" providerId="LiveId" clId="{3CCE1EEC-7171-4C96-8312-172FEFBAEF37}" dt="2024-04-09T19:50:22.871" v="2524" actId="1076"/>
          <ac:spMkLst>
            <pc:docMk/>
            <pc:sldMk cId="2908628566" sldId="263"/>
            <ac:spMk id="16" creationId="{CA73DCAE-6FE0-71B4-C4F7-95689116A3B1}"/>
          </ac:spMkLst>
        </pc:spChg>
        <pc:spChg chg="add mod">
          <ac:chgData name="Thara babu" userId="05e6be1722469924" providerId="LiveId" clId="{3CCE1EEC-7171-4C96-8312-172FEFBAEF37}" dt="2024-04-14T17:45:15.140" v="9799" actId="1076"/>
          <ac:spMkLst>
            <pc:docMk/>
            <pc:sldMk cId="2908628566" sldId="263"/>
            <ac:spMk id="17" creationId="{F37CF3E1-D661-98D5-74A6-A9B20DC68BC2}"/>
          </ac:spMkLst>
        </pc:spChg>
        <pc:spChg chg="add mod">
          <ac:chgData name="Thara babu" userId="05e6be1722469924" providerId="LiveId" clId="{3CCE1EEC-7171-4C96-8312-172FEFBAEF37}" dt="2024-04-14T17:06:28.447" v="8712" actId="14100"/>
          <ac:spMkLst>
            <pc:docMk/>
            <pc:sldMk cId="2908628566" sldId="263"/>
            <ac:spMk id="18" creationId="{892D99F2-58C5-9252-67F3-6D3FC161C33D}"/>
          </ac:spMkLst>
        </pc:spChg>
        <pc:spChg chg="add del mod">
          <ac:chgData name="Thara babu" userId="05e6be1722469924" providerId="LiveId" clId="{3CCE1EEC-7171-4C96-8312-172FEFBAEF37}" dt="2024-04-09T19:32:59.808" v="2387" actId="478"/>
          <ac:spMkLst>
            <pc:docMk/>
            <pc:sldMk cId="2908628566" sldId="263"/>
            <ac:spMk id="18" creationId="{9F472500-0D00-4B69-3B76-75C0C8E1DDB1}"/>
          </ac:spMkLst>
        </pc:spChg>
        <pc:spChg chg="add mod">
          <ac:chgData name="Thara babu" userId="05e6be1722469924" providerId="LiveId" clId="{3CCE1EEC-7171-4C96-8312-172FEFBAEF37}" dt="2024-04-09T19:50:11.927" v="2521" actId="1076"/>
          <ac:spMkLst>
            <pc:docMk/>
            <pc:sldMk cId="2908628566" sldId="263"/>
            <ac:spMk id="20" creationId="{1CAA3B3B-08E4-4778-690F-C56FB095FB1C}"/>
          </ac:spMkLst>
        </pc:spChg>
        <pc:spChg chg="add mod">
          <ac:chgData name="Thara babu" userId="05e6be1722469924" providerId="LiveId" clId="{3CCE1EEC-7171-4C96-8312-172FEFBAEF37}" dt="2024-04-09T19:50:14.897" v="2522" actId="1076"/>
          <ac:spMkLst>
            <pc:docMk/>
            <pc:sldMk cId="2908628566" sldId="263"/>
            <ac:spMk id="21" creationId="{61CA9BFB-FAE1-8A29-E393-0F422E40B5FD}"/>
          </ac:spMkLst>
        </pc:spChg>
        <pc:spChg chg="add mod">
          <ac:chgData name="Thara babu" userId="05e6be1722469924" providerId="LiveId" clId="{3CCE1EEC-7171-4C96-8312-172FEFBAEF37}" dt="2024-04-09T19:51:00.067" v="2531" actId="1076"/>
          <ac:spMkLst>
            <pc:docMk/>
            <pc:sldMk cId="2908628566" sldId="263"/>
            <ac:spMk id="22" creationId="{04E9DE31-CE4A-9F86-BBC5-1714D69ED96F}"/>
          </ac:spMkLst>
        </pc:spChg>
        <pc:spChg chg="add mod">
          <ac:chgData name="Thara babu" userId="05e6be1722469924" providerId="LiveId" clId="{3CCE1EEC-7171-4C96-8312-172FEFBAEF37}" dt="2024-04-14T17:15:15.828" v="8807" actId="14100"/>
          <ac:spMkLst>
            <pc:docMk/>
            <pc:sldMk cId="2908628566" sldId="263"/>
            <ac:spMk id="23" creationId="{F9862633-13B6-AB32-C2A3-18B5B98A29BE}"/>
          </ac:spMkLst>
        </pc:spChg>
        <pc:spChg chg="add mod">
          <ac:chgData name="Thara babu" userId="05e6be1722469924" providerId="LiveId" clId="{3CCE1EEC-7171-4C96-8312-172FEFBAEF37}" dt="2024-04-09T19:40:42.389" v="2442" actId="114"/>
          <ac:spMkLst>
            <pc:docMk/>
            <pc:sldMk cId="2908628566" sldId="263"/>
            <ac:spMk id="24" creationId="{9D61C0CC-BE88-9B3E-8D44-0604A5330540}"/>
          </ac:spMkLst>
        </pc:spChg>
        <pc:spChg chg="add del mod">
          <ac:chgData name="Thara babu" userId="05e6be1722469924" providerId="LiveId" clId="{3CCE1EEC-7171-4C96-8312-172FEFBAEF37}" dt="2024-04-09T19:47:08.612" v="2501" actId="403"/>
          <ac:spMkLst>
            <pc:docMk/>
            <pc:sldMk cId="2908628566" sldId="263"/>
            <ac:spMk id="25" creationId="{E2A938C8-47E5-A941-6919-97571AD3ED86}"/>
          </ac:spMkLst>
        </pc:spChg>
        <pc:spChg chg="add mod">
          <ac:chgData name="Thara babu" userId="05e6be1722469924" providerId="LiveId" clId="{3CCE1EEC-7171-4C96-8312-172FEFBAEF37}" dt="2024-04-09T19:52:17.693" v="2554" actId="403"/>
          <ac:spMkLst>
            <pc:docMk/>
            <pc:sldMk cId="2908628566" sldId="263"/>
            <ac:spMk id="26" creationId="{BC4A7F78-FF84-57EB-8AC5-73BABB74A809}"/>
          </ac:spMkLst>
        </pc:spChg>
        <pc:spChg chg="add mod">
          <ac:chgData name="Thara babu" userId="05e6be1722469924" providerId="LiveId" clId="{3CCE1EEC-7171-4C96-8312-172FEFBAEF37}" dt="2024-04-09T19:43:24.450" v="2470" actId="123"/>
          <ac:spMkLst>
            <pc:docMk/>
            <pc:sldMk cId="2908628566" sldId="263"/>
            <ac:spMk id="27" creationId="{800EE28F-E186-1F83-8F2D-43C0B0D4A736}"/>
          </ac:spMkLst>
        </pc:spChg>
        <pc:spChg chg="add mod">
          <ac:chgData name="Thara babu" userId="05e6be1722469924" providerId="LiveId" clId="{3CCE1EEC-7171-4C96-8312-172FEFBAEF37}" dt="2024-04-09T19:46:38.198" v="2496" actId="1076"/>
          <ac:spMkLst>
            <pc:docMk/>
            <pc:sldMk cId="2908628566" sldId="263"/>
            <ac:spMk id="28" creationId="{C58599CD-4587-042E-56C9-D28D35F728FC}"/>
          </ac:spMkLst>
        </pc:spChg>
        <pc:spChg chg="add mod">
          <ac:chgData name="Thara babu" userId="05e6be1722469924" providerId="LiveId" clId="{3CCE1EEC-7171-4C96-8312-172FEFBAEF37}" dt="2024-04-09T19:48:02.115" v="2508" actId="255"/>
          <ac:spMkLst>
            <pc:docMk/>
            <pc:sldMk cId="2908628566" sldId="263"/>
            <ac:spMk id="29" creationId="{9243FD55-2480-F69D-5F5C-BB3340830F66}"/>
          </ac:spMkLst>
        </pc:spChg>
        <pc:spChg chg="add mod">
          <ac:chgData name="Thara babu" userId="05e6be1722469924" providerId="LiveId" clId="{3CCE1EEC-7171-4C96-8312-172FEFBAEF37}" dt="2024-04-09T19:49:10.103" v="2516" actId="255"/>
          <ac:spMkLst>
            <pc:docMk/>
            <pc:sldMk cId="2908628566" sldId="263"/>
            <ac:spMk id="30" creationId="{83B7028A-9114-8AE0-B64C-C3D55F39E37B}"/>
          </ac:spMkLst>
        </pc:spChg>
        <pc:spChg chg="add mod">
          <ac:chgData name="Thara babu" userId="05e6be1722469924" providerId="LiveId" clId="{3CCE1EEC-7171-4C96-8312-172FEFBAEF37}" dt="2024-04-14T17:45:15.140" v="9799" actId="1076"/>
          <ac:spMkLst>
            <pc:docMk/>
            <pc:sldMk cId="2908628566" sldId="263"/>
            <ac:spMk id="31" creationId="{84DBBB6A-E0BA-DA52-AA2B-D4D361A63D50}"/>
          </ac:spMkLst>
        </pc:spChg>
        <pc:spChg chg="add mod">
          <ac:chgData name="Thara babu" userId="05e6be1722469924" providerId="LiveId" clId="{3CCE1EEC-7171-4C96-8312-172FEFBAEF37}" dt="2024-04-14T17:45:21.690" v="9800" actId="1076"/>
          <ac:spMkLst>
            <pc:docMk/>
            <pc:sldMk cId="2908628566" sldId="263"/>
            <ac:spMk id="32" creationId="{4A988688-47CF-9C31-8C0C-0C03D3534008}"/>
          </ac:spMkLst>
        </pc:spChg>
        <pc:spChg chg="add del mod">
          <ac:chgData name="Thara babu" userId="05e6be1722469924" providerId="LiveId" clId="{3CCE1EEC-7171-4C96-8312-172FEFBAEF37}" dt="2024-04-14T17:45:06.516" v="9798" actId="478"/>
          <ac:spMkLst>
            <pc:docMk/>
            <pc:sldMk cId="2908628566" sldId="263"/>
            <ac:spMk id="33" creationId="{42E33A69-59AE-45B6-FC99-8EAFD3759C0C}"/>
          </ac:spMkLst>
        </pc:spChg>
        <pc:spChg chg="add del mod">
          <ac:chgData name="Thara babu" userId="05e6be1722469924" providerId="LiveId" clId="{3CCE1EEC-7171-4C96-8312-172FEFBAEF37}" dt="2024-04-14T17:47:03.442" v="9804" actId="478"/>
          <ac:spMkLst>
            <pc:docMk/>
            <pc:sldMk cId="2908628566" sldId="263"/>
            <ac:spMk id="34" creationId="{08110979-022A-46DB-ECB7-53126468324C}"/>
          </ac:spMkLst>
        </pc:spChg>
        <pc:grpChg chg="add del mod">
          <ac:chgData name="Thara babu" userId="05e6be1722469924" providerId="LiveId" clId="{3CCE1EEC-7171-4C96-8312-172FEFBAEF37}" dt="2024-04-14T17:01:23.083" v="8550" actId="478"/>
          <ac:grpSpMkLst>
            <pc:docMk/>
            <pc:sldMk cId="2908628566" sldId="263"/>
            <ac:grpSpMk id="9" creationId="{D611A90D-584F-3047-5425-CCC1B4860388}"/>
          </ac:grpSpMkLst>
        </pc:grpChg>
        <pc:grpChg chg="add del mod">
          <ac:chgData name="Thara babu" userId="05e6be1722469924" providerId="LiveId" clId="{3CCE1EEC-7171-4C96-8312-172FEFBAEF37}" dt="2024-04-14T17:03:51.242" v="8590" actId="478"/>
          <ac:grpSpMkLst>
            <pc:docMk/>
            <pc:sldMk cId="2908628566" sldId="263"/>
            <ac:grpSpMk id="14" creationId="{31ABBE85-E158-EE97-5FE7-F7EA172FC648}"/>
          </ac:grpSpMkLst>
        </pc:grpChg>
        <pc:grpChg chg="add del mod">
          <ac:chgData name="Thara babu" userId="05e6be1722469924" providerId="LiveId" clId="{3CCE1EEC-7171-4C96-8312-172FEFBAEF37}" dt="2024-04-14T17:01:25.337" v="8551" actId="478"/>
          <ac:grpSpMkLst>
            <pc:docMk/>
            <pc:sldMk cId="2908628566" sldId="263"/>
            <ac:grpSpMk id="19" creationId="{CCDB6D43-2575-328F-7939-38091B20574A}"/>
          </ac:grpSpMkLst>
        </pc:grpChg>
        <pc:graphicFrameChg chg="add del mod modGraphic">
          <ac:chgData name="Thara babu" userId="05e6be1722469924" providerId="LiveId" clId="{3CCE1EEC-7171-4C96-8312-172FEFBAEF37}" dt="2024-04-14T17:01:07.487" v="8548" actId="478"/>
          <ac:graphicFrameMkLst>
            <pc:docMk/>
            <pc:sldMk cId="2908628566" sldId="263"/>
            <ac:graphicFrameMk id="7" creationId="{8EA9047B-0864-E28C-765C-B3DEAE748D14}"/>
          </ac:graphicFrameMkLst>
        </pc:graphicFrameChg>
        <pc:graphicFrameChg chg="add del mod modGraphic">
          <ac:chgData name="Thara babu" userId="05e6be1722469924" providerId="LiveId" clId="{3CCE1EEC-7171-4C96-8312-172FEFBAEF37}" dt="2024-04-14T17:01:12.657" v="8549" actId="478"/>
          <ac:graphicFrameMkLst>
            <pc:docMk/>
            <pc:sldMk cId="2908628566" sldId="263"/>
            <ac:graphicFrameMk id="8" creationId="{CCBCB1F8-FD6F-D94D-440C-40C2A1CC6B4A}"/>
          </ac:graphicFrameMkLst>
        </pc:graphicFrameChg>
      </pc:sldChg>
      <pc:sldChg chg="addSp delSp modSp new mod">
        <pc:chgData name="Thara babu" userId="05e6be1722469924" providerId="LiveId" clId="{3CCE1EEC-7171-4C96-8312-172FEFBAEF37}" dt="2024-04-14T16:37:52.128" v="8511" actId="20577"/>
        <pc:sldMkLst>
          <pc:docMk/>
          <pc:sldMk cId="1932659938" sldId="264"/>
        </pc:sldMkLst>
        <pc:spChg chg="del">
          <ac:chgData name="Thara babu" userId="05e6be1722469924" providerId="LiveId" clId="{3CCE1EEC-7171-4C96-8312-172FEFBAEF37}" dt="2024-04-09T20:20:36.567" v="2556" actId="478"/>
          <ac:spMkLst>
            <pc:docMk/>
            <pc:sldMk cId="1932659938" sldId="264"/>
            <ac:spMk id="2" creationId="{8CD6B53B-0979-7B5E-A8A8-E7359FF2C858}"/>
          </ac:spMkLst>
        </pc:spChg>
        <pc:spChg chg="del">
          <ac:chgData name="Thara babu" userId="05e6be1722469924" providerId="LiveId" clId="{3CCE1EEC-7171-4C96-8312-172FEFBAEF37}" dt="2024-04-09T20:20:39.178" v="2557" actId="478"/>
          <ac:spMkLst>
            <pc:docMk/>
            <pc:sldMk cId="1932659938" sldId="264"/>
            <ac:spMk id="3" creationId="{7442787E-3952-9F23-95D2-4C8B7F8E70F6}"/>
          </ac:spMkLst>
        </pc:spChg>
        <pc:spChg chg="add del mod">
          <ac:chgData name="Thara babu" userId="05e6be1722469924" providerId="LiveId" clId="{3CCE1EEC-7171-4C96-8312-172FEFBAEF37}" dt="2024-04-10T04:11:01.984" v="2748"/>
          <ac:spMkLst>
            <pc:docMk/>
            <pc:sldMk cId="1932659938" sldId="264"/>
            <ac:spMk id="6" creationId="{1D602BBD-36EA-C7F4-DF9D-5015F2DD852F}"/>
          </ac:spMkLst>
        </pc:spChg>
        <pc:spChg chg="add del mod">
          <ac:chgData name="Thara babu" userId="05e6be1722469924" providerId="LiveId" clId="{3CCE1EEC-7171-4C96-8312-172FEFBAEF37}" dt="2024-04-10T04:11:01.984" v="2746" actId="478"/>
          <ac:spMkLst>
            <pc:docMk/>
            <pc:sldMk cId="1932659938" sldId="264"/>
            <ac:spMk id="7" creationId="{8A306BDB-E7E9-82FF-EE02-AB782F39F010}"/>
          </ac:spMkLst>
        </pc:spChg>
        <pc:spChg chg="add mod">
          <ac:chgData name="Thara babu" userId="05e6be1722469924" providerId="LiveId" clId="{3CCE1EEC-7171-4C96-8312-172FEFBAEF37}" dt="2024-04-10T04:11:20.583" v="2749"/>
          <ac:spMkLst>
            <pc:docMk/>
            <pc:sldMk cId="1932659938" sldId="264"/>
            <ac:spMk id="8" creationId="{83CE2E9B-A44C-D5AA-BCD1-84AD51B91D50}"/>
          </ac:spMkLst>
        </pc:spChg>
        <pc:spChg chg="add mod">
          <ac:chgData name="Thara babu" userId="05e6be1722469924" providerId="LiveId" clId="{3CCE1EEC-7171-4C96-8312-172FEFBAEF37}" dt="2024-04-10T04:11:20.583" v="2749"/>
          <ac:spMkLst>
            <pc:docMk/>
            <pc:sldMk cId="1932659938" sldId="264"/>
            <ac:spMk id="9" creationId="{528C0EA0-F34D-0E07-6744-EEF84C6FB40B}"/>
          </ac:spMkLst>
        </pc:spChg>
        <pc:spChg chg="add mod">
          <ac:chgData name="Thara babu" userId="05e6be1722469924" providerId="LiveId" clId="{3CCE1EEC-7171-4C96-8312-172FEFBAEF37}" dt="2024-04-10T04:12:13.371" v="2807" actId="20577"/>
          <ac:spMkLst>
            <pc:docMk/>
            <pc:sldMk cId="1932659938" sldId="264"/>
            <ac:spMk id="10" creationId="{14A49C2D-3208-B7E8-AD1E-9C46F094E5EE}"/>
          </ac:spMkLst>
        </pc:spChg>
        <pc:spChg chg="add mod">
          <ac:chgData name="Thara babu" userId="05e6be1722469924" providerId="LiveId" clId="{3CCE1EEC-7171-4C96-8312-172FEFBAEF37}" dt="2024-04-10T04:14:41.152" v="2809"/>
          <ac:spMkLst>
            <pc:docMk/>
            <pc:sldMk cId="1932659938" sldId="264"/>
            <ac:spMk id="12" creationId="{003EB70D-B5A5-DD93-1D20-C2EF67D9AA70}"/>
          </ac:spMkLst>
        </pc:spChg>
        <pc:spChg chg="add mod">
          <ac:chgData name="Thara babu" userId="05e6be1722469924" providerId="LiveId" clId="{3CCE1EEC-7171-4C96-8312-172FEFBAEF37}" dt="2024-04-10T04:14:41.152" v="2809"/>
          <ac:spMkLst>
            <pc:docMk/>
            <pc:sldMk cId="1932659938" sldId="264"/>
            <ac:spMk id="13" creationId="{12C71A13-0A59-2B09-A95A-F90B05449505}"/>
          </ac:spMkLst>
        </pc:spChg>
        <pc:spChg chg="add mod">
          <ac:chgData name="Thara babu" userId="05e6be1722469924" providerId="LiveId" clId="{3CCE1EEC-7171-4C96-8312-172FEFBAEF37}" dt="2024-04-10T04:14:41.152" v="2809"/>
          <ac:spMkLst>
            <pc:docMk/>
            <pc:sldMk cId="1932659938" sldId="264"/>
            <ac:spMk id="14" creationId="{3755D4B5-B2FF-50EF-9042-7F71BDBB5860}"/>
          </ac:spMkLst>
        </pc:spChg>
        <pc:spChg chg="add mod">
          <ac:chgData name="Thara babu" userId="05e6be1722469924" providerId="LiveId" clId="{3CCE1EEC-7171-4C96-8312-172FEFBAEF37}" dt="2024-04-10T04:14:52.707" v="2811"/>
          <ac:spMkLst>
            <pc:docMk/>
            <pc:sldMk cId="1932659938" sldId="264"/>
            <ac:spMk id="15" creationId="{0C41EC1B-6CA8-E542-05EC-4883D8CDC476}"/>
          </ac:spMkLst>
        </pc:spChg>
        <pc:spChg chg="add mod">
          <ac:chgData name="Thara babu" userId="05e6be1722469924" providerId="LiveId" clId="{3CCE1EEC-7171-4C96-8312-172FEFBAEF37}" dt="2024-04-10T04:14:52.707" v="2811"/>
          <ac:spMkLst>
            <pc:docMk/>
            <pc:sldMk cId="1932659938" sldId="264"/>
            <ac:spMk id="16" creationId="{D8D97F0E-BECE-A4BF-DF1D-19889813BF56}"/>
          </ac:spMkLst>
        </pc:spChg>
        <pc:spChg chg="add mod">
          <ac:chgData name="Thara babu" userId="05e6be1722469924" providerId="LiveId" clId="{3CCE1EEC-7171-4C96-8312-172FEFBAEF37}" dt="2024-04-10T04:14:52.707" v="2811"/>
          <ac:spMkLst>
            <pc:docMk/>
            <pc:sldMk cId="1932659938" sldId="264"/>
            <ac:spMk id="17" creationId="{900F76B9-E96B-05AF-3101-8C0E0F7CD88D}"/>
          </ac:spMkLst>
        </pc:spChg>
        <pc:spChg chg="add mod">
          <ac:chgData name="Thara babu" userId="05e6be1722469924" providerId="LiveId" clId="{3CCE1EEC-7171-4C96-8312-172FEFBAEF37}" dt="2024-04-10T04:24:40.780" v="2922"/>
          <ac:spMkLst>
            <pc:docMk/>
            <pc:sldMk cId="1932659938" sldId="264"/>
            <ac:spMk id="18" creationId="{A4073EB6-540F-69BB-0DF4-0E1D347C2E7C}"/>
          </ac:spMkLst>
        </pc:spChg>
        <pc:spChg chg="add mod">
          <ac:chgData name="Thara babu" userId="05e6be1722469924" providerId="LiveId" clId="{3CCE1EEC-7171-4C96-8312-172FEFBAEF37}" dt="2024-04-10T04:37:48.225" v="3000" actId="1076"/>
          <ac:spMkLst>
            <pc:docMk/>
            <pc:sldMk cId="1932659938" sldId="264"/>
            <ac:spMk id="20" creationId="{F137CA6C-83D3-8814-2AA6-A874F7080931}"/>
          </ac:spMkLst>
        </pc:spChg>
        <pc:spChg chg="add mod">
          <ac:chgData name="Thara babu" userId="05e6be1722469924" providerId="LiveId" clId="{3CCE1EEC-7171-4C96-8312-172FEFBAEF37}" dt="2024-04-10T04:54:06.495" v="3120" actId="1076"/>
          <ac:spMkLst>
            <pc:docMk/>
            <pc:sldMk cId="1932659938" sldId="264"/>
            <ac:spMk id="22" creationId="{BC287648-4546-723C-EBF8-507ED404D836}"/>
          </ac:spMkLst>
        </pc:spChg>
        <pc:spChg chg="add mod">
          <ac:chgData name="Thara babu" userId="05e6be1722469924" providerId="LiveId" clId="{3CCE1EEC-7171-4C96-8312-172FEFBAEF37}" dt="2024-04-10T04:28:51.332" v="2972" actId="1076"/>
          <ac:spMkLst>
            <pc:docMk/>
            <pc:sldMk cId="1932659938" sldId="264"/>
            <ac:spMk id="24" creationId="{417C29DF-8922-906C-E37B-843E954A657B}"/>
          </ac:spMkLst>
        </pc:spChg>
        <pc:spChg chg="add mod">
          <ac:chgData name="Thara babu" userId="05e6be1722469924" providerId="LiveId" clId="{3CCE1EEC-7171-4C96-8312-172FEFBAEF37}" dt="2024-04-14T16:37:52.128" v="8511" actId="20577"/>
          <ac:spMkLst>
            <pc:docMk/>
            <pc:sldMk cId="1932659938" sldId="264"/>
            <ac:spMk id="26" creationId="{EA55EB3E-0C10-6C5F-FD2D-246CA8A0F6D0}"/>
          </ac:spMkLst>
        </pc:spChg>
        <pc:graphicFrameChg chg="add del mod modGraphic">
          <ac:chgData name="Thara babu" userId="05e6be1722469924" providerId="LiveId" clId="{3CCE1EEC-7171-4C96-8312-172FEFBAEF37}" dt="2024-04-10T03:55:44.292" v="2735" actId="478"/>
          <ac:graphicFrameMkLst>
            <pc:docMk/>
            <pc:sldMk cId="1932659938" sldId="264"/>
            <ac:graphicFrameMk id="4" creationId="{409A9E4E-67B7-6737-4C93-0BC8CE2B58E2}"/>
          </ac:graphicFrameMkLst>
        </pc:graphicFrameChg>
        <pc:graphicFrameChg chg="add mod modGraphic">
          <ac:chgData name="Thara babu" userId="05e6be1722469924" providerId="LiveId" clId="{3CCE1EEC-7171-4C96-8312-172FEFBAEF37}" dt="2024-04-10T04:20:41.163" v="2882"/>
          <ac:graphicFrameMkLst>
            <pc:docMk/>
            <pc:sldMk cId="1932659938" sldId="264"/>
            <ac:graphicFrameMk id="5" creationId="{42E7891A-0FFC-D126-10E3-58AD236E46D7}"/>
          </ac:graphicFrameMkLst>
        </pc:graphicFrameChg>
        <pc:graphicFrameChg chg="add mod modGraphic">
          <ac:chgData name="Thara babu" userId="05e6be1722469924" providerId="LiveId" clId="{3CCE1EEC-7171-4C96-8312-172FEFBAEF37}" dt="2024-04-14T16:37:42.256" v="8510" actId="207"/>
          <ac:graphicFrameMkLst>
            <pc:docMk/>
            <pc:sldMk cId="1932659938" sldId="264"/>
            <ac:graphicFrameMk id="11" creationId="{8C737178-794C-4A40-EEA6-C9F8C888FED4}"/>
          </ac:graphicFrameMkLst>
        </pc:graphicFrameChg>
      </pc:sldChg>
      <pc:sldChg chg="addSp delSp modSp new del mod">
        <pc:chgData name="Thara babu" userId="05e6be1722469924" providerId="LiveId" clId="{3CCE1EEC-7171-4C96-8312-172FEFBAEF37}" dt="2024-04-13T14:05:06.706" v="7183" actId="47"/>
        <pc:sldMkLst>
          <pc:docMk/>
          <pc:sldMk cId="1367107332" sldId="265"/>
        </pc:sldMkLst>
        <pc:spChg chg="add del mod">
          <ac:chgData name="Thara babu" userId="05e6be1722469924" providerId="LiveId" clId="{3CCE1EEC-7171-4C96-8312-172FEFBAEF37}" dt="2024-04-13T04:06:43.609" v="3185" actId="478"/>
          <ac:spMkLst>
            <pc:docMk/>
            <pc:sldMk cId="1367107332" sldId="265"/>
            <ac:spMk id="2" creationId="{63042F80-E050-8157-DDD1-55F637CA7B6E}"/>
          </ac:spMkLst>
        </pc:spChg>
        <pc:spChg chg="del">
          <ac:chgData name="Thara babu" userId="05e6be1722469924" providerId="LiveId" clId="{3CCE1EEC-7171-4C96-8312-172FEFBAEF37}" dt="2024-04-10T04:32:01.265" v="2986" actId="478"/>
          <ac:spMkLst>
            <pc:docMk/>
            <pc:sldMk cId="1367107332" sldId="265"/>
            <ac:spMk id="2" creationId="{8B1BEE1E-1E01-0DD7-67A4-5F5297E46F9D}"/>
          </ac:spMkLst>
        </pc:spChg>
        <pc:spChg chg="del">
          <ac:chgData name="Thara babu" userId="05e6be1722469924" providerId="LiveId" clId="{3CCE1EEC-7171-4C96-8312-172FEFBAEF37}" dt="2024-04-10T04:32:04.188" v="2987" actId="478"/>
          <ac:spMkLst>
            <pc:docMk/>
            <pc:sldMk cId="1367107332" sldId="265"/>
            <ac:spMk id="3" creationId="{11BE6C5E-0F1D-0884-FDBD-A65C2C16BCFB}"/>
          </ac:spMkLst>
        </pc:spChg>
        <pc:spChg chg="add mod">
          <ac:chgData name="Thara babu" userId="05e6be1722469924" providerId="LiveId" clId="{3CCE1EEC-7171-4C96-8312-172FEFBAEF37}" dt="2024-04-13T04:27:25.201" v="3471" actId="1076"/>
          <ac:spMkLst>
            <pc:docMk/>
            <pc:sldMk cId="1367107332" sldId="265"/>
            <ac:spMk id="3" creationId="{7EF9F59D-EC1A-611E-86CE-D4276F9740CB}"/>
          </ac:spMkLst>
        </pc:spChg>
        <pc:spChg chg="add del mod">
          <ac:chgData name="Thara babu" userId="05e6be1722469924" providerId="LiveId" clId="{3CCE1EEC-7171-4C96-8312-172FEFBAEF37}" dt="2024-04-13T04:05:27.934" v="3140" actId="478"/>
          <ac:spMkLst>
            <pc:docMk/>
            <pc:sldMk cId="1367107332" sldId="265"/>
            <ac:spMk id="4" creationId="{07679E9B-40A9-C2D5-AC08-FF0180D1F818}"/>
          </ac:spMkLst>
        </pc:spChg>
        <pc:spChg chg="add mod">
          <ac:chgData name="Thara babu" userId="05e6be1722469924" providerId="LiveId" clId="{3CCE1EEC-7171-4C96-8312-172FEFBAEF37}" dt="2024-04-13T04:27:25.201" v="3471" actId="1076"/>
          <ac:spMkLst>
            <pc:docMk/>
            <pc:sldMk cId="1367107332" sldId="265"/>
            <ac:spMk id="5" creationId="{8838A921-3D53-6FAB-7277-FEFD37E9E85C}"/>
          </ac:spMkLst>
        </pc:spChg>
        <pc:spChg chg="add del mod">
          <ac:chgData name="Thara babu" userId="05e6be1722469924" providerId="LiveId" clId="{3CCE1EEC-7171-4C96-8312-172FEFBAEF37}" dt="2024-04-13T04:05:27.934" v="3140" actId="478"/>
          <ac:spMkLst>
            <pc:docMk/>
            <pc:sldMk cId="1367107332" sldId="265"/>
            <ac:spMk id="6" creationId="{68BAC061-97A8-DA2B-5B23-91F67A34D679}"/>
          </ac:spMkLst>
        </pc:spChg>
        <pc:spChg chg="add del mod">
          <ac:chgData name="Thara babu" userId="05e6be1722469924" providerId="LiveId" clId="{3CCE1EEC-7171-4C96-8312-172FEFBAEF37}" dt="2024-04-13T04:06:46.205" v="3186" actId="478"/>
          <ac:spMkLst>
            <pc:docMk/>
            <pc:sldMk cId="1367107332" sldId="265"/>
            <ac:spMk id="7" creationId="{AFD4C1FC-74A1-7954-4F72-DCF0BC33B9C3}"/>
          </ac:spMkLst>
        </pc:spChg>
        <pc:spChg chg="add mod">
          <ac:chgData name="Thara babu" userId="05e6be1722469924" providerId="LiveId" clId="{3CCE1EEC-7171-4C96-8312-172FEFBAEF37}" dt="2024-04-13T04:27:25.201" v="3471" actId="1076"/>
          <ac:spMkLst>
            <pc:docMk/>
            <pc:sldMk cId="1367107332" sldId="265"/>
            <ac:spMk id="8" creationId="{D66D11DD-A579-E8DE-C44B-401363D03B76}"/>
          </ac:spMkLst>
        </pc:spChg>
        <pc:spChg chg="add del mod">
          <ac:chgData name="Thara babu" userId="05e6be1722469924" providerId="LiveId" clId="{3CCE1EEC-7171-4C96-8312-172FEFBAEF37}" dt="2024-04-13T04:09:52.122" v="3239" actId="478"/>
          <ac:spMkLst>
            <pc:docMk/>
            <pc:sldMk cId="1367107332" sldId="265"/>
            <ac:spMk id="9" creationId="{76DCD403-8952-4E7C-032F-D58241C8C18C}"/>
          </ac:spMkLst>
        </pc:spChg>
        <pc:spChg chg="add mod">
          <ac:chgData name="Thara babu" userId="05e6be1722469924" providerId="LiveId" clId="{3CCE1EEC-7171-4C96-8312-172FEFBAEF37}" dt="2024-04-13T04:27:25.201" v="3471" actId="1076"/>
          <ac:spMkLst>
            <pc:docMk/>
            <pc:sldMk cId="1367107332" sldId="265"/>
            <ac:spMk id="10" creationId="{73A97735-7045-5EA3-256F-86E3AE547290}"/>
          </ac:spMkLst>
        </pc:spChg>
        <pc:spChg chg="add del mod">
          <ac:chgData name="Thara babu" userId="05e6be1722469924" providerId="LiveId" clId="{3CCE1EEC-7171-4C96-8312-172FEFBAEF37}" dt="2024-04-13T04:09:53.922" v="3240" actId="478"/>
          <ac:spMkLst>
            <pc:docMk/>
            <pc:sldMk cId="1367107332" sldId="265"/>
            <ac:spMk id="11" creationId="{6D432246-2B0D-6C5C-1C2D-36D4392C0623}"/>
          </ac:spMkLst>
        </pc:spChg>
        <pc:spChg chg="add mod">
          <ac:chgData name="Thara babu" userId="05e6be1722469924" providerId="LiveId" clId="{3CCE1EEC-7171-4C96-8312-172FEFBAEF37}" dt="2024-04-13T04:27:25.201" v="3471" actId="1076"/>
          <ac:spMkLst>
            <pc:docMk/>
            <pc:sldMk cId="1367107332" sldId="265"/>
            <ac:spMk id="12" creationId="{7C8267B2-A801-2558-59B1-18311033F20B}"/>
          </ac:spMkLst>
        </pc:spChg>
        <pc:spChg chg="add del mod">
          <ac:chgData name="Thara babu" userId="05e6be1722469924" providerId="LiveId" clId="{3CCE1EEC-7171-4C96-8312-172FEFBAEF37}" dt="2024-04-13T04:06:54.176" v="3190"/>
          <ac:spMkLst>
            <pc:docMk/>
            <pc:sldMk cId="1367107332" sldId="265"/>
            <ac:spMk id="14" creationId="{8317DDAE-0ADA-96DA-A03D-A6332278F62E}"/>
          </ac:spMkLst>
        </pc:spChg>
        <pc:spChg chg="add del mod">
          <ac:chgData name="Thara babu" userId="05e6be1722469924" providerId="LiveId" clId="{3CCE1EEC-7171-4C96-8312-172FEFBAEF37}" dt="2024-04-13T04:07:42.766" v="3194"/>
          <ac:spMkLst>
            <pc:docMk/>
            <pc:sldMk cId="1367107332" sldId="265"/>
            <ac:spMk id="15" creationId="{086637F7-904B-7C80-BC7B-1C2DF5DBB21B}"/>
          </ac:spMkLst>
        </pc:spChg>
        <pc:spChg chg="add del">
          <ac:chgData name="Thara babu" userId="05e6be1722469924" providerId="LiveId" clId="{3CCE1EEC-7171-4C96-8312-172FEFBAEF37}" dt="2024-04-13T04:07:44.924" v="3195" actId="478"/>
          <ac:spMkLst>
            <pc:docMk/>
            <pc:sldMk cId="1367107332" sldId="265"/>
            <ac:spMk id="16" creationId="{760BD821-FBC9-3284-F58D-EFC33702A30C}"/>
          </ac:spMkLst>
        </pc:spChg>
        <pc:spChg chg="add mod">
          <ac:chgData name="Thara babu" userId="05e6be1722469924" providerId="LiveId" clId="{3CCE1EEC-7171-4C96-8312-172FEFBAEF37}" dt="2024-04-13T04:27:25.201" v="3471" actId="1076"/>
          <ac:spMkLst>
            <pc:docMk/>
            <pc:sldMk cId="1367107332" sldId="265"/>
            <ac:spMk id="17" creationId="{245BB76F-40E1-4CCE-EAFC-1B2C6741E2DE}"/>
          </ac:spMkLst>
        </pc:spChg>
        <pc:spChg chg="add mod">
          <ac:chgData name="Thara babu" userId="05e6be1722469924" providerId="LiveId" clId="{3CCE1EEC-7171-4C96-8312-172FEFBAEF37}" dt="2024-04-13T04:27:25.201" v="3471" actId="1076"/>
          <ac:spMkLst>
            <pc:docMk/>
            <pc:sldMk cId="1367107332" sldId="265"/>
            <ac:spMk id="18" creationId="{071125F5-AA86-EB63-C3EC-20EFBCCB0842}"/>
          </ac:spMkLst>
        </pc:spChg>
        <pc:spChg chg="add mod">
          <ac:chgData name="Thara babu" userId="05e6be1722469924" providerId="LiveId" clId="{3CCE1EEC-7171-4C96-8312-172FEFBAEF37}" dt="2024-04-13T04:27:25.201" v="3471" actId="1076"/>
          <ac:spMkLst>
            <pc:docMk/>
            <pc:sldMk cId="1367107332" sldId="265"/>
            <ac:spMk id="19" creationId="{0052C938-910C-A188-B723-41949536154E}"/>
          </ac:spMkLst>
        </pc:spChg>
        <pc:spChg chg="add mod">
          <ac:chgData name="Thara babu" userId="05e6be1722469924" providerId="LiveId" clId="{3CCE1EEC-7171-4C96-8312-172FEFBAEF37}" dt="2024-04-13T04:27:25.201" v="3471" actId="1076"/>
          <ac:spMkLst>
            <pc:docMk/>
            <pc:sldMk cId="1367107332" sldId="265"/>
            <ac:spMk id="20" creationId="{3B20BC1F-5627-A14C-30CB-8C14C0A8AC52}"/>
          </ac:spMkLst>
        </pc:spChg>
        <pc:spChg chg="add mod">
          <ac:chgData name="Thara babu" userId="05e6be1722469924" providerId="LiveId" clId="{3CCE1EEC-7171-4C96-8312-172FEFBAEF37}" dt="2024-04-13T04:27:25.201" v="3471" actId="1076"/>
          <ac:spMkLst>
            <pc:docMk/>
            <pc:sldMk cId="1367107332" sldId="265"/>
            <ac:spMk id="21" creationId="{69A0AC6F-6F9D-1B7B-2C11-19B5513214F2}"/>
          </ac:spMkLst>
        </pc:spChg>
        <pc:spChg chg="add mod">
          <ac:chgData name="Thara babu" userId="05e6be1722469924" providerId="LiveId" clId="{3CCE1EEC-7171-4C96-8312-172FEFBAEF37}" dt="2024-04-13T04:27:25.201" v="3471" actId="1076"/>
          <ac:spMkLst>
            <pc:docMk/>
            <pc:sldMk cId="1367107332" sldId="265"/>
            <ac:spMk id="22" creationId="{F21E09AC-1E2C-E883-5B5F-A0A8428FA1E0}"/>
          </ac:spMkLst>
        </pc:spChg>
        <pc:spChg chg="add del mod">
          <ac:chgData name="Thara babu" userId="05e6be1722469924" providerId="LiveId" clId="{3CCE1EEC-7171-4C96-8312-172FEFBAEF37}" dt="2024-04-13T04:49:07.998" v="3599"/>
          <ac:spMkLst>
            <pc:docMk/>
            <pc:sldMk cId="1367107332" sldId="265"/>
            <ac:spMk id="23" creationId="{ADA992AE-114A-E455-8F7E-E2D70C7862B6}"/>
          </ac:spMkLst>
        </pc:spChg>
        <pc:spChg chg="add mod">
          <ac:chgData name="Thara babu" userId="05e6be1722469924" providerId="LiveId" clId="{3CCE1EEC-7171-4C96-8312-172FEFBAEF37}" dt="2024-04-13T04:49:34.514" v="3617" actId="20577"/>
          <ac:spMkLst>
            <pc:docMk/>
            <pc:sldMk cId="1367107332" sldId="265"/>
            <ac:spMk id="25" creationId="{60935B20-93F6-9D16-7B3D-9F0C68F14E55}"/>
          </ac:spMkLst>
        </pc:spChg>
        <pc:graphicFrameChg chg="add del mod modGraphic">
          <ac:chgData name="Thara babu" userId="05e6be1722469924" providerId="LiveId" clId="{3CCE1EEC-7171-4C96-8312-172FEFBAEF37}" dt="2024-04-12T04:10:57.612" v="3138" actId="478"/>
          <ac:graphicFrameMkLst>
            <pc:docMk/>
            <pc:sldMk cId="1367107332" sldId="265"/>
            <ac:graphicFrameMk id="7" creationId="{B2729C78-33F9-2ECC-9432-0CC853757145}"/>
          </ac:graphicFrameMkLst>
        </pc:graphicFrameChg>
        <pc:graphicFrameChg chg="add del mod modGraphic">
          <ac:chgData name="Thara babu" userId="05e6be1722469924" providerId="LiveId" clId="{3CCE1EEC-7171-4C96-8312-172FEFBAEF37}" dt="2024-04-13T04:48:54.556" v="3595" actId="14100"/>
          <ac:graphicFrameMkLst>
            <pc:docMk/>
            <pc:sldMk cId="1367107332" sldId="265"/>
            <ac:graphicFrameMk id="24" creationId="{A3833C4E-3E6D-043E-FADC-1C4E783DD567}"/>
          </ac:graphicFrameMkLst>
        </pc:graphicFrameChg>
      </pc:sldChg>
      <pc:sldChg chg="addSp delSp modSp new del mod">
        <pc:chgData name="Thara babu" userId="05e6be1722469924" providerId="LiveId" clId="{3CCE1EEC-7171-4C96-8312-172FEFBAEF37}" dt="2024-04-13T11:56:20.797" v="5035" actId="47"/>
        <pc:sldMkLst>
          <pc:docMk/>
          <pc:sldMk cId="2879978068" sldId="266"/>
        </pc:sldMkLst>
        <pc:spChg chg="del">
          <ac:chgData name="Thara babu" userId="05e6be1722469924" providerId="LiveId" clId="{3CCE1EEC-7171-4C96-8312-172FEFBAEF37}" dt="2024-04-13T04:51:59.305" v="3620" actId="478"/>
          <ac:spMkLst>
            <pc:docMk/>
            <pc:sldMk cId="2879978068" sldId="266"/>
            <ac:spMk id="2" creationId="{B8432B86-D75C-9652-9F4E-5028188AEEEB}"/>
          </ac:spMkLst>
        </pc:spChg>
        <pc:spChg chg="del">
          <ac:chgData name="Thara babu" userId="05e6be1722469924" providerId="LiveId" clId="{3CCE1EEC-7171-4C96-8312-172FEFBAEF37}" dt="2024-04-13T04:51:54.432" v="3619" actId="478"/>
          <ac:spMkLst>
            <pc:docMk/>
            <pc:sldMk cId="2879978068" sldId="266"/>
            <ac:spMk id="3" creationId="{93EFA20A-59BD-6A9E-8238-92FD08DC183D}"/>
          </ac:spMkLst>
        </pc:spChg>
        <pc:spChg chg="add mod">
          <ac:chgData name="Thara babu" userId="05e6be1722469924" providerId="LiveId" clId="{3CCE1EEC-7171-4C96-8312-172FEFBAEF37}" dt="2024-04-13T04:52:06.863" v="3621"/>
          <ac:spMkLst>
            <pc:docMk/>
            <pc:sldMk cId="2879978068" sldId="266"/>
            <ac:spMk id="4" creationId="{9D8A979A-A743-8F3F-FD1F-C9905FCD67C4}"/>
          </ac:spMkLst>
        </pc:spChg>
        <pc:spChg chg="add mod">
          <ac:chgData name="Thara babu" userId="05e6be1722469924" providerId="LiveId" clId="{3CCE1EEC-7171-4C96-8312-172FEFBAEF37}" dt="2024-04-13T04:52:16.371" v="3635" actId="20577"/>
          <ac:spMkLst>
            <pc:docMk/>
            <pc:sldMk cId="2879978068" sldId="266"/>
            <ac:spMk id="5" creationId="{BC2361FE-A86A-4D53-5EDC-6DF0726760F6}"/>
          </ac:spMkLst>
        </pc:spChg>
        <pc:spChg chg="add mod">
          <ac:chgData name="Thara babu" userId="05e6be1722469924" providerId="LiveId" clId="{3CCE1EEC-7171-4C96-8312-172FEFBAEF37}" dt="2024-04-13T05:07:43.507" v="3830" actId="1076"/>
          <ac:spMkLst>
            <pc:docMk/>
            <pc:sldMk cId="2879978068" sldId="266"/>
            <ac:spMk id="9" creationId="{E987CF1C-1FFE-92BF-0E21-F08D64E428AD}"/>
          </ac:spMkLst>
        </pc:spChg>
        <pc:spChg chg="add mod">
          <ac:chgData name="Thara babu" userId="05e6be1722469924" providerId="LiveId" clId="{3CCE1EEC-7171-4C96-8312-172FEFBAEF37}" dt="2024-04-13T05:15:44.812" v="3987" actId="14100"/>
          <ac:spMkLst>
            <pc:docMk/>
            <pc:sldMk cId="2879978068" sldId="266"/>
            <ac:spMk id="10" creationId="{13BE6C6C-1F25-B665-86AB-4E3F3D313132}"/>
          </ac:spMkLst>
        </pc:spChg>
        <pc:spChg chg="add mod">
          <ac:chgData name="Thara babu" userId="05e6be1722469924" providerId="LiveId" clId="{3CCE1EEC-7171-4C96-8312-172FEFBAEF37}" dt="2024-04-13T05:11:48.034" v="3891" actId="1076"/>
          <ac:spMkLst>
            <pc:docMk/>
            <pc:sldMk cId="2879978068" sldId="266"/>
            <ac:spMk id="11" creationId="{FB8CE87E-62CB-3D6E-46BC-2FEDA02CFCC7}"/>
          </ac:spMkLst>
        </pc:spChg>
        <pc:graphicFrameChg chg="add mod modGraphic">
          <ac:chgData name="Thara babu" userId="05e6be1722469924" providerId="LiveId" clId="{3CCE1EEC-7171-4C96-8312-172FEFBAEF37}" dt="2024-04-13T05:15:35.229" v="3985" actId="14100"/>
          <ac:graphicFrameMkLst>
            <pc:docMk/>
            <pc:sldMk cId="2879978068" sldId="266"/>
            <ac:graphicFrameMk id="6" creationId="{5C7D75D1-517D-98B7-A985-AE3AE6B9ED40}"/>
          </ac:graphicFrameMkLst>
        </pc:graphicFrameChg>
        <pc:graphicFrameChg chg="add del mod">
          <ac:chgData name="Thara babu" userId="05e6be1722469924" providerId="LiveId" clId="{3CCE1EEC-7171-4C96-8312-172FEFBAEF37}" dt="2024-04-13T05:02:19.231" v="3740" actId="478"/>
          <ac:graphicFrameMkLst>
            <pc:docMk/>
            <pc:sldMk cId="2879978068" sldId="266"/>
            <ac:graphicFrameMk id="7" creationId="{0C973E6D-A55F-A9F4-8CE9-794A752348F0}"/>
          </ac:graphicFrameMkLst>
        </pc:graphicFrameChg>
        <pc:graphicFrameChg chg="add mod">
          <ac:chgData name="Thara babu" userId="05e6be1722469924" providerId="LiveId" clId="{3CCE1EEC-7171-4C96-8312-172FEFBAEF37}" dt="2024-04-13T05:15:40.310" v="3986" actId="14100"/>
          <ac:graphicFrameMkLst>
            <pc:docMk/>
            <pc:sldMk cId="2879978068" sldId="266"/>
            <ac:graphicFrameMk id="8" creationId="{B395519A-F82A-0E54-3B50-56048F006FA0}"/>
          </ac:graphicFrameMkLst>
        </pc:graphicFrameChg>
      </pc:sldChg>
      <pc:sldChg chg="addSp modSp add mod">
        <pc:chgData name="Thara babu" userId="05e6be1722469924" providerId="LiveId" clId="{3CCE1EEC-7171-4C96-8312-172FEFBAEF37}" dt="2024-04-13T14:56:58.167" v="8031" actId="20577"/>
        <pc:sldMkLst>
          <pc:docMk/>
          <pc:sldMk cId="9732879" sldId="267"/>
        </pc:sldMkLst>
        <pc:spChg chg="add mod">
          <ac:chgData name="Thara babu" userId="05e6be1722469924" providerId="LiveId" clId="{3CCE1EEC-7171-4C96-8312-172FEFBAEF37}" dt="2024-04-13T14:55:55.222" v="8005" actId="20577"/>
          <ac:spMkLst>
            <pc:docMk/>
            <pc:sldMk cId="9732879" sldId="267"/>
            <ac:spMk id="2" creationId="{FA3ED2C8-4901-CC9E-6FC3-B539F0EECE8F}"/>
          </ac:spMkLst>
        </pc:spChg>
        <pc:spChg chg="mod">
          <ac:chgData name="Thara babu" userId="05e6be1722469924" providerId="LiveId" clId="{3CCE1EEC-7171-4C96-8312-172FEFBAEF37}" dt="2024-04-13T14:56:58.167" v="8031" actId="20577"/>
          <ac:spMkLst>
            <pc:docMk/>
            <pc:sldMk cId="9732879" sldId="267"/>
            <ac:spMk id="60" creationId="{4BAB29FF-4DB7-3A71-0078-457C449F8AAE}"/>
          </ac:spMkLst>
        </pc:spChg>
        <pc:spChg chg="mod">
          <ac:chgData name="Thara babu" userId="05e6be1722469924" providerId="LiveId" clId="{3CCE1EEC-7171-4C96-8312-172FEFBAEF37}" dt="2024-04-13T10:50:06.424" v="4206" actId="20577"/>
          <ac:spMkLst>
            <pc:docMk/>
            <pc:sldMk cId="9732879" sldId="267"/>
            <ac:spMk id="62" creationId="{44522818-A1AE-605B-BE65-F2320573293D}"/>
          </ac:spMkLst>
        </pc:spChg>
      </pc:sldChg>
      <pc:sldChg chg="add del">
        <pc:chgData name="Thara babu" userId="05e6be1722469924" providerId="LiveId" clId="{3CCE1EEC-7171-4C96-8312-172FEFBAEF37}" dt="2024-04-13T09:52:16.802" v="3989"/>
        <pc:sldMkLst>
          <pc:docMk/>
          <pc:sldMk cId="3495033796" sldId="267"/>
        </pc:sldMkLst>
      </pc:sldChg>
      <pc:sldChg chg="new del">
        <pc:chgData name="Thara babu" userId="05e6be1722469924" providerId="LiveId" clId="{3CCE1EEC-7171-4C96-8312-172FEFBAEF37}" dt="2024-04-13T11:56:13.821" v="5031" actId="47"/>
        <pc:sldMkLst>
          <pc:docMk/>
          <pc:sldMk cId="2327309558" sldId="268"/>
        </pc:sldMkLst>
      </pc:sldChg>
      <pc:sldChg chg="new del">
        <pc:chgData name="Thara babu" userId="05e6be1722469924" providerId="LiveId" clId="{3CCE1EEC-7171-4C96-8312-172FEFBAEF37}" dt="2024-04-13T10:55:29.311" v="4232" actId="47"/>
        <pc:sldMkLst>
          <pc:docMk/>
          <pc:sldMk cId="3300139844" sldId="268"/>
        </pc:sldMkLst>
      </pc:sldChg>
      <pc:sldChg chg="modSp add mod ord">
        <pc:chgData name="Thara babu" userId="05e6be1722469924" providerId="LiveId" clId="{3CCE1EEC-7171-4C96-8312-172FEFBAEF37}" dt="2024-04-13T14:03:47.986" v="7181" actId="20577"/>
        <pc:sldMkLst>
          <pc:docMk/>
          <pc:sldMk cId="3999796940" sldId="268"/>
        </pc:sldMkLst>
        <pc:spChg chg="mod">
          <ac:chgData name="Thara babu" userId="05e6be1722469924" providerId="LiveId" clId="{3CCE1EEC-7171-4C96-8312-172FEFBAEF37}" dt="2024-04-13T13:15:03.048" v="5812" actId="1076"/>
          <ac:spMkLst>
            <pc:docMk/>
            <pc:sldMk cId="3999796940" sldId="268"/>
            <ac:spMk id="2" creationId="{37520739-B5AA-3C1F-1300-4931D635AB5A}"/>
          </ac:spMkLst>
        </pc:spChg>
        <pc:spChg chg="mod">
          <ac:chgData name="Thara babu" userId="05e6be1722469924" providerId="LiveId" clId="{3CCE1EEC-7171-4C96-8312-172FEFBAEF37}" dt="2024-04-13T13:15:39.828" v="5815" actId="1076"/>
          <ac:spMkLst>
            <pc:docMk/>
            <pc:sldMk cId="3999796940" sldId="268"/>
            <ac:spMk id="7" creationId="{ECF08684-DD60-592C-8739-AC7B44F69503}"/>
          </ac:spMkLst>
        </pc:spChg>
        <pc:spChg chg="mod">
          <ac:chgData name="Thara babu" userId="05e6be1722469924" providerId="LiveId" clId="{3CCE1EEC-7171-4C96-8312-172FEFBAEF37}" dt="2024-04-13T13:43:27.987" v="6617" actId="1076"/>
          <ac:spMkLst>
            <pc:docMk/>
            <pc:sldMk cId="3999796940" sldId="268"/>
            <ac:spMk id="10" creationId="{13BE6C6C-1F25-B665-86AB-4E3F3D313132}"/>
          </ac:spMkLst>
        </pc:spChg>
        <pc:spChg chg="mod">
          <ac:chgData name="Thara babu" userId="05e6be1722469924" providerId="LiveId" clId="{3CCE1EEC-7171-4C96-8312-172FEFBAEF37}" dt="2024-04-13T14:03:47.986" v="7181" actId="20577"/>
          <ac:spMkLst>
            <pc:docMk/>
            <pc:sldMk cId="3999796940" sldId="268"/>
            <ac:spMk id="13" creationId="{E487FB62-15E2-51ED-DCD7-41ED3CB2E9ED}"/>
          </ac:spMkLst>
        </pc:spChg>
        <pc:graphicFrameChg chg="mod">
          <ac:chgData name="Thara babu" userId="05e6be1722469924" providerId="LiveId" clId="{3CCE1EEC-7171-4C96-8312-172FEFBAEF37}" dt="2024-04-13T13:41:28.657" v="6601" actId="20577"/>
          <ac:graphicFrameMkLst>
            <pc:docMk/>
            <pc:sldMk cId="3999796940" sldId="268"/>
            <ac:graphicFrameMk id="6" creationId="{5C7D75D1-517D-98B7-A985-AE3AE6B9ED40}"/>
          </ac:graphicFrameMkLst>
        </pc:graphicFrameChg>
        <pc:graphicFrameChg chg="mod">
          <ac:chgData name="Thara babu" userId="05e6be1722469924" providerId="LiveId" clId="{3CCE1EEC-7171-4C96-8312-172FEFBAEF37}" dt="2024-04-13T13:45:55.212" v="6934" actId="20577"/>
          <ac:graphicFrameMkLst>
            <pc:docMk/>
            <pc:sldMk cId="3999796940" sldId="268"/>
            <ac:graphicFrameMk id="8" creationId="{B395519A-F82A-0E54-3B50-56048F006FA0}"/>
          </ac:graphicFrameMkLst>
        </pc:graphicFrameChg>
      </pc:sldChg>
      <pc:sldChg chg="new del">
        <pc:chgData name="Thara babu" userId="05e6be1722469924" providerId="LiveId" clId="{3CCE1EEC-7171-4C96-8312-172FEFBAEF37}" dt="2024-04-13T12:23:17.626" v="5048" actId="47"/>
        <pc:sldMkLst>
          <pc:docMk/>
          <pc:sldMk cId="1422385573" sldId="269"/>
        </pc:sldMkLst>
      </pc:sldChg>
      <pc:sldChg chg="addSp delSp modSp add mod">
        <pc:chgData name="Thara babu" userId="05e6be1722469924" providerId="LiveId" clId="{3CCE1EEC-7171-4C96-8312-172FEFBAEF37}" dt="2024-04-14T15:55:40.817" v="8284" actId="14100"/>
        <pc:sldMkLst>
          <pc:docMk/>
          <pc:sldMk cId="1968877430" sldId="269"/>
        </pc:sldMkLst>
        <pc:spChg chg="add mod">
          <ac:chgData name="Thara babu" userId="05e6be1722469924" providerId="LiveId" clId="{3CCE1EEC-7171-4C96-8312-172FEFBAEF37}" dt="2024-04-14T15:55:40.817" v="8284" actId="14100"/>
          <ac:spMkLst>
            <pc:docMk/>
            <pc:sldMk cId="1968877430" sldId="269"/>
            <ac:spMk id="3" creationId="{08A0AC64-8DE3-0322-D08D-04787187C144}"/>
          </ac:spMkLst>
        </pc:spChg>
        <pc:spChg chg="add mod">
          <ac:chgData name="Thara babu" userId="05e6be1722469924" providerId="LiveId" clId="{3CCE1EEC-7171-4C96-8312-172FEFBAEF37}" dt="2024-04-13T14:38:42.982" v="7600"/>
          <ac:spMkLst>
            <pc:docMk/>
            <pc:sldMk cId="1968877430" sldId="269"/>
            <ac:spMk id="3" creationId="{A8AEC8C6-F7EC-259C-5278-C413EE426EDA}"/>
          </ac:spMkLst>
        </pc:spChg>
        <pc:spChg chg="mod">
          <ac:chgData name="Thara babu" userId="05e6be1722469924" providerId="LiveId" clId="{3CCE1EEC-7171-4C96-8312-172FEFBAEF37}" dt="2024-04-13T14:38:47.266" v="7601"/>
          <ac:spMkLst>
            <pc:docMk/>
            <pc:sldMk cId="1968877430" sldId="269"/>
            <ac:spMk id="6" creationId="{0F39BAA4-4520-7481-E53C-DECDCA9897B5}"/>
          </ac:spMkLst>
        </pc:spChg>
        <pc:spChg chg="mod">
          <ac:chgData name="Thara babu" userId="05e6be1722469924" providerId="LiveId" clId="{3CCE1EEC-7171-4C96-8312-172FEFBAEF37}" dt="2024-04-13T14:44:29.454" v="7735" actId="20577"/>
          <ac:spMkLst>
            <pc:docMk/>
            <pc:sldMk cId="1968877430" sldId="269"/>
            <ac:spMk id="7" creationId="{D745C570-271B-0430-DF40-A96882633A99}"/>
          </ac:spMkLst>
        </pc:spChg>
        <pc:spChg chg="mod">
          <ac:chgData name="Thara babu" userId="05e6be1722469924" providerId="LiveId" clId="{3CCE1EEC-7171-4C96-8312-172FEFBAEF37}" dt="2024-04-13T14:39:21.698" v="7604"/>
          <ac:spMkLst>
            <pc:docMk/>
            <pc:sldMk cId="1968877430" sldId="269"/>
            <ac:spMk id="9" creationId="{8B60431C-5D5A-1761-0304-3E7B01C924E7}"/>
          </ac:spMkLst>
        </pc:spChg>
        <pc:spChg chg="mod">
          <ac:chgData name="Thara babu" userId="05e6be1722469924" providerId="LiveId" clId="{3CCE1EEC-7171-4C96-8312-172FEFBAEF37}" dt="2024-04-13T14:39:21.698" v="7604"/>
          <ac:spMkLst>
            <pc:docMk/>
            <pc:sldMk cId="1968877430" sldId="269"/>
            <ac:spMk id="10" creationId="{6AE70A95-FAC8-BDD3-1465-B611C5F89DE6}"/>
          </ac:spMkLst>
        </pc:spChg>
        <pc:spChg chg="add mod">
          <ac:chgData name="Thara babu" userId="05e6be1722469924" providerId="LiveId" clId="{3CCE1EEC-7171-4C96-8312-172FEFBAEF37}" dt="2024-04-13T14:43:50.022" v="7705" actId="1076"/>
          <ac:spMkLst>
            <pc:docMk/>
            <pc:sldMk cId="1968877430" sldId="269"/>
            <ac:spMk id="13" creationId="{516C4523-31E0-8CE6-3A58-C6FC5BC37782}"/>
          </ac:spMkLst>
        </pc:spChg>
        <pc:spChg chg="add del mod">
          <ac:chgData name="Thara babu" userId="05e6be1722469924" providerId="LiveId" clId="{3CCE1EEC-7171-4C96-8312-172FEFBAEF37}" dt="2024-04-13T14:42:49.088" v="7670" actId="22"/>
          <ac:spMkLst>
            <pc:docMk/>
            <pc:sldMk cId="1968877430" sldId="269"/>
            <ac:spMk id="16" creationId="{93DDE0C2-F62A-24DF-D7CC-88AAB096AEFA}"/>
          </ac:spMkLst>
        </pc:spChg>
        <pc:spChg chg="mod">
          <ac:chgData name="Thara babu" userId="05e6be1722469924" providerId="LiveId" clId="{3CCE1EEC-7171-4C96-8312-172FEFBAEF37}" dt="2024-04-13T14:41:37.685" v="7635"/>
          <ac:spMkLst>
            <pc:docMk/>
            <pc:sldMk cId="1968877430" sldId="269"/>
            <ac:spMk id="22" creationId="{E7D34069-631F-BA65-2E0F-9EFF3B4C754C}"/>
          </ac:spMkLst>
        </pc:spChg>
        <pc:spChg chg="mod">
          <ac:chgData name="Thara babu" userId="05e6be1722469924" providerId="LiveId" clId="{3CCE1EEC-7171-4C96-8312-172FEFBAEF37}" dt="2024-04-13T14:41:37.685" v="7635"/>
          <ac:spMkLst>
            <pc:docMk/>
            <pc:sldMk cId="1968877430" sldId="269"/>
            <ac:spMk id="23" creationId="{59F076CB-3F88-0608-4CBD-3634447295E7}"/>
          </ac:spMkLst>
        </pc:spChg>
        <pc:spChg chg="mod">
          <ac:chgData name="Thara babu" userId="05e6be1722469924" providerId="LiveId" clId="{3CCE1EEC-7171-4C96-8312-172FEFBAEF37}" dt="2024-04-13T14:41:42.260" v="7637"/>
          <ac:spMkLst>
            <pc:docMk/>
            <pc:sldMk cId="1968877430" sldId="269"/>
            <ac:spMk id="25" creationId="{ED365314-1873-54EC-1FAA-445805813C61}"/>
          </ac:spMkLst>
        </pc:spChg>
        <pc:spChg chg="mod">
          <ac:chgData name="Thara babu" userId="05e6be1722469924" providerId="LiveId" clId="{3CCE1EEC-7171-4C96-8312-172FEFBAEF37}" dt="2024-04-13T14:41:42.260" v="7637"/>
          <ac:spMkLst>
            <pc:docMk/>
            <pc:sldMk cId="1968877430" sldId="269"/>
            <ac:spMk id="26" creationId="{1050976D-8AAC-725C-B0BD-559F0AA87FC0}"/>
          </ac:spMkLst>
        </pc:spChg>
        <pc:spChg chg="mod">
          <ac:chgData name="Thara babu" userId="05e6be1722469924" providerId="LiveId" clId="{3CCE1EEC-7171-4C96-8312-172FEFBAEF37}" dt="2024-04-13T14:41:47.890" v="7639"/>
          <ac:spMkLst>
            <pc:docMk/>
            <pc:sldMk cId="1968877430" sldId="269"/>
            <ac:spMk id="28" creationId="{292332A2-4E12-5339-E35C-F45F7A981F93}"/>
          </ac:spMkLst>
        </pc:spChg>
        <pc:spChg chg="mod">
          <ac:chgData name="Thara babu" userId="05e6be1722469924" providerId="LiveId" clId="{3CCE1EEC-7171-4C96-8312-172FEFBAEF37}" dt="2024-04-13T14:41:47.890" v="7639"/>
          <ac:spMkLst>
            <pc:docMk/>
            <pc:sldMk cId="1968877430" sldId="269"/>
            <ac:spMk id="29" creationId="{2296C393-66E1-C021-F04B-EB173E18BBE8}"/>
          </ac:spMkLst>
        </pc:spChg>
        <pc:spChg chg="add mod">
          <ac:chgData name="Thara babu" userId="05e6be1722469924" providerId="LiveId" clId="{3CCE1EEC-7171-4C96-8312-172FEFBAEF37}" dt="2024-04-13T14:42:48.869" v="7666" actId="1076"/>
          <ac:spMkLst>
            <pc:docMk/>
            <pc:sldMk cId="1968877430" sldId="269"/>
            <ac:spMk id="30" creationId="{7F18A176-25C9-1B4C-150F-147884DDB67E}"/>
          </ac:spMkLst>
        </pc:spChg>
        <pc:spChg chg="add mod">
          <ac:chgData name="Thara babu" userId="05e6be1722469924" providerId="LiveId" clId="{3CCE1EEC-7171-4C96-8312-172FEFBAEF37}" dt="2024-04-13T14:43:54.149" v="7706" actId="1076"/>
          <ac:spMkLst>
            <pc:docMk/>
            <pc:sldMk cId="1968877430" sldId="269"/>
            <ac:spMk id="31" creationId="{99389F3D-4BEF-1750-E127-221AFFC50BBB}"/>
          </ac:spMkLst>
        </pc:spChg>
        <pc:spChg chg="mod">
          <ac:chgData name="Thara babu" userId="05e6be1722469924" providerId="LiveId" clId="{3CCE1EEC-7171-4C96-8312-172FEFBAEF37}" dt="2024-04-13T14:19:29.223" v="7282" actId="20577"/>
          <ac:spMkLst>
            <pc:docMk/>
            <pc:sldMk cId="1968877430" sldId="269"/>
            <ac:spMk id="32" creationId="{495038AD-832E-0345-02C4-AC5B3251CC1D}"/>
          </ac:spMkLst>
        </pc:spChg>
        <pc:spChg chg="mod">
          <ac:chgData name="Thara babu" userId="05e6be1722469924" providerId="LiveId" clId="{3CCE1EEC-7171-4C96-8312-172FEFBAEF37}" dt="2024-04-13T13:56:03.324" v="6997" actId="313"/>
          <ac:spMkLst>
            <pc:docMk/>
            <pc:sldMk cId="1968877430" sldId="269"/>
            <ac:spMk id="35" creationId="{A0718C1F-4252-D1EC-F169-4BBCF44AD3BF}"/>
          </ac:spMkLst>
        </pc:spChg>
        <pc:spChg chg="add mod">
          <ac:chgData name="Thara babu" userId="05e6be1722469924" providerId="LiveId" clId="{3CCE1EEC-7171-4C96-8312-172FEFBAEF37}" dt="2024-04-13T14:44:47.486" v="7744" actId="1076"/>
          <ac:spMkLst>
            <pc:docMk/>
            <pc:sldMk cId="1968877430" sldId="269"/>
            <ac:spMk id="40" creationId="{332B6D87-9AEE-5E21-568C-1713C70919B2}"/>
          </ac:spMkLst>
        </pc:spChg>
        <pc:spChg chg="mod">
          <ac:chgData name="Thara babu" userId="05e6be1722469924" providerId="LiveId" clId="{3CCE1EEC-7171-4C96-8312-172FEFBAEF37}" dt="2024-04-13T14:18:05.957" v="7268" actId="1076"/>
          <ac:spMkLst>
            <pc:docMk/>
            <pc:sldMk cId="1968877430" sldId="269"/>
            <ac:spMk id="43" creationId="{8BA230B3-2E19-565E-8104-0CC28C0E18B1}"/>
          </ac:spMkLst>
        </pc:spChg>
        <pc:grpChg chg="add mod">
          <ac:chgData name="Thara babu" userId="05e6be1722469924" providerId="LiveId" clId="{3CCE1EEC-7171-4C96-8312-172FEFBAEF37}" dt="2024-04-13T14:43:27.617" v="7702" actId="14100"/>
          <ac:grpSpMkLst>
            <pc:docMk/>
            <pc:sldMk cId="1968877430" sldId="269"/>
            <ac:grpSpMk id="5" creationId="{25F2076D-C551-760F-C2EF-CCED2B918D47}"/>
          </ac:grpSpMkLst>
        </pc:grpChg>
        <pc:grpChg chg="add mod">
          <ac:chgData name="Thara babu" userId="05e6be1722469924" providerId="LiveId" clId="{3CCE1EEC-7171-4C96-8312-172FEFBAEF37}" dt="2024-04-13T14:43:37.577" v="7704" actId="14100"/>
          <ac:grpSpMkLst>
            <pc:docMk/>
            <pc:sldMk cId="1968877430" sldId="269"/>
            <ac:grpSpMk id="8" creationId="{68F4C1EA-58D8-A4C2-CF78-3E184CECD04A}"/>
          </ac:grpSpMkLst>
        </pc:grpChg>
        <pc:grpChg chg="mod">
          <ac:chgData name="Thara babu" userId="05e6be1722469924" providerId="LiveId" clId="{3CCE1EEC-7171-4C96-8312-172FEFBAEF37}" dt="2024-04-13T14:18:16.370" v="7270" actId="14100"/>
          <ac:grpSpMkLst>
            <pc:docMk/>
            <pc:sldMk cId="1968877430" sldId="269"/>
            <ac:grpSpMk id="18" creationId="{EF5D2C52-5FB5-3F9D-5298-37EA2737C1FB}"/>
          </ac:grpSpMkLst>
        </pc:grpChg>
        <pc:grpChg chg="add mod">
          <ac:chgData name="Thara babu" userId="05e6be1722469924" providerId="LiveId" clId="{3CCE1EEC-7171-4C96-8312-172FEFBAEF37}" dt="2024-04-13T14:42:48.994" v="7668" actId="1076"/>
          <ac:grpSpMkLst>
            <pc:docMk/>
            <pc:sldMk cId="1968877430" sldId="269"/>
            <ac:grpSpMk id="20" creationId="{C46AD7AE-B145-3F9D-234A-339F9B8C17F3}"/>
          </ac:grpSpMkLst>
        </pc:grpChg>
        <pc:grpChg chg="add del mod">
          <ac:chgData name="Thara babu" userId="05e6be1722469924" providerId="LiveId" clId="{3CCE1EEC-7171-4C96-8312-172FEFBAEF37}" dt="2024-04-13T14:42:48.932" v="7667" actId="478"/>
          <ac:grpSpMkLst>
            <pc:docMk/>
            <pc:sldMk cId="1968877430" sldId="269"/>
            <ac:grpSpMk id="24" creationId="{B4AD5E1A-5126-954E-D09C-E2099D7ACAF2}"/>
          </ac:grpSpMkLst>
        </pc:grpChg>
        <pc:grpChg chg="add mod">
          <ac:chgData name="Thara babu" userId="05e6be1722469924" providerId="LiveId" clId="{3CCE1EEC-7171-4C96-8312-172FEFBAEF37}" dt="2024-04-13T14:41:47.890" v="7639"/>
          <ac:grpSpMkLst>
            <pc:docMk/>
            <pc:sldMk cId="1968877430" sldId="269"/>
            <ac:grpSpMk id="27" creationId="{E54F5D97-004A-3F6A-D1BA-C5BC0D95115E}"/>
          </ac:grpSpMkLst>
        </pc:grpChg>
        <pc:grpChg chg="mod">
          <ac:chgData name="Thara babu" userId="05e6be1722469924" providerId="LiveId" clId="{3CCE1EEC-7171-4C96-8312-172FEFBAEF37}" dt="2024-04-13T14:18:11.413" v="7269" actId="1076"/>
          <ac:grpSpMkLst>
            <pc:docMk/>
            <pc:sldMk cId="1968877430" sldId="269"/>
            <ac:grpSpMk id="33" creationId="{FBB6F433-382F-187A-A3C1-CF543D265B9C}"/>
          </ac:grpSpMkLst>
        </pc:grpChg>
        <pc:grpChg chg="mod">
          <ac:chgData name="Thara babu" userId="05e6be1722469924" providerId="LiveId" clId="{3CCE1EEC-7171-4C96-8312-172FEFBAEF37}" dt="2024-04-13T14:18:01.938" v="7267" actId="1076"/>
          <ac:grpSpMkLst>
            <pc:docMk/>
            <pc:sldMk cId="1968877430" sldId="269"/>
            <ac:grpSpMk id="36" creationId="{EFE366A8-4004-D4A5-7997-041A3C06D191}"/>
          </ac:grpSpMkLst>
        </pc:grpChg>
      </pc:sldChg>
      <pc:sldChg chg="addSp modSp add mod ord">
        <pc:chgData name="Thara babu" userId="05e6be1722469924" providerId="LiveId" clId="{3CCE1EEC-7171-4C96-8312-172FEFBAEF37}" dt="2024-04-13T15:19:40.597" v="8255" actId="207"/>
        <pc:sldMkLst>
          <pc:docMk/>
          <pc:sldMk cId="2379167278" sldId="270"/>
        </pc:sldMkLst>
        <pc:spChg chg="mod">
          <ac:chgData name="Thara babu" userId="05e6be1722469924" providerId="LiveId" clId="{3CCE1EEC-7171-4C96-8312-172FEFBAEF37}" dt="2024-04-13T14:22:21.159" v="7290" actId="20577"/>
          <ac:spMkLst>
            <pc:docMk/>
            <pc:sldMk cId="2379167278" sldId="270"/>
            <ac:spMk id="3" creationId="{7EF9F59D-EC1A-611E-86CE-D4276F9740CB}"/>
          </ac:spMkLst>
        </pc:spChg>
        <pc:spChg chg="add mod">
          <ac:chgData name="Thara babu" userId="05e6be1722469924" providerId="LiveId" clId="{3CCE1EEC-7171-4C96-8312-172FEFBAEF37}" dt="2024-04-13T14:26:11.353" v="7326" actId="14100"/>
          <ac:spMkLst>
            <pc:docMk/>
            <pc:sldMk cId="2379167278" sldId="270"/>
            <ac:spMk id="4" creationId="{5853B9A8-FDB8-E216-A201-BBAFE557E7D4}"/>
          </ac:spMkLst>
        </pc:spChg>
        <pc:spChg chg="mod">
          <ac:chgData name="Thara babu" userId="05e6be1722469924" providerId="LiveId" clId="{3CCE1EEC-7171-4C96-8312-172FEFBAEF37}" dt="2024-04-13T14:22:20.877" v="7289" actId="20577"/>
          <ac:spMkLst>
            <pc:docMk/>
            <pc:sldMk cId="2379167278" sldId="270"/>
            <ac:spMk id="10" creationId="{73A97735-7045-5EA3-256F-86E3AE547290}"/>
          </ac:spMkLst>
        </pc:spChg>
        <pc:spChg chg="mod">
          <ac:chgData name="Thara babu" userId="05e6be1722469924" providerId="LiveId" clId="{3CCE1EEC-7171-4C96-8312-172FEFBAEF37}" dt="2024-04-13T14:22:20.627" v="7288" actId="1076"/>
          <ac:spMkLst>
            <pc:docMk/>
            <pc:sldMk cId="2379167278" sldId="270"/>
            <ac:spMk id="19" creationId="{0052C938-910C-A188-B723-41949536154E}"/>
          </ac:spMkLst>
        </pc:spChg>
        <pc:graphicFrameChg chg="mod">
          <ac:chgData name="Thara babu" userId="05e6be1722469924" providerId="LiveId" clId="{3CCE1EEC-7171-4C96-8312-172FEFBAEF37}" dt="2024-04-13T14:50:23.404" v="7849" actId="20577"/>
          <ac:graphicFrameMkLst>
            <pc:docMk/>
            <pc:sldMk cId="2379167278" sldId="270"/>
            <ac:graphicFrameMk id="2" creationId="{F25B4C5B-BFA8-121A-6C7F-2DFE179781FE}"/>
          </ac:graphicFrameMkLst>
        </pc:graphicFrameChg>
        <pc:graphicFrameChg chg="mod">
          <ac:chgData name="Thara babu" userId="05e6be1722469924" providerId="LiveId" clId="{3CCE1EEC-7171-4C96-8312-172FEFBAEF37}" dt="2024-04-13T15:19:40.597" v="8255" actId="207"/>
          <ac:graphicFrameMkLst>
            <pc:docMk/>
            <pc:sldMk cId="2379167278" sldId="270"/>
            <ac:graphicFrameMk id="24" creationId="{A3833C4E-3E6D-043E-FADC-1C4E783DD567}"/>
          </ac:graphicFrameMkLst>
        </pc:graphicFrameChg>
      </pc:sldChg>
      <pc:sldChg chg="addSp delSp modSp new mod">
        <pc:chgData name="Thara babu" userId="05e6be1722469924" providerId="LiveId" clId="{3CCE1EEC-7171-4C96-8312-172FEFBAEF37}" dt="2024-04-14T17:37:37.800" v="9680" actId="20577"/>
        <pc:sldMkLst>
          <pc:docMk/>
          <pc:sldMk cId="3721839261" sldId="271"/>
        </pc:sldMkLst>
        <pc:spChg chg="del">
          <ac:chgData name="Thara babu" userId="05e6be1722469924" providerId="LiveId" clId="{3CCE1EEC-7171-4C96-8312-172FEFBAEF37}" dt="2024-04-13T15:04:02.602" v="8033" actId="478"/>
          <ac:spMkLst>
            <pc:docMk/>
            <pc:sldMk cId="3721839261" sldId="271"/>
            <ac:spMk id="2" creationId="{32D16B48-CD04-21C2-27A1-F885A61FD8C6}"/>
          </ac:spMkLst>
        </pc:spChg>
        <pc:spChg chg="add">
          <ac:chgData name="Thara babu" userId="05e6be1722469924" providerId="LiveId" clId="{3CCE1EEC-7171-4C96-8312-172FEFBAEF37}" dt="2024-04-14T15:55:06.298" v="8278"/>
          <ac:spMkLst>
            <pc:docMk/>
            <pc:sldMk cId="3721839261" sldId="271"/>
            <ac:spMk id="2" creationId="{535FAB4E-E640-5988-5489-E96633FA3EA5}"/>
          </ac:spMkLst>
        </pc:spChg>
        <pc:spChg chg="add mod">
          <ac:chgData name="Thara babu" userId="05e6be1722469924" providerId="LiveId" clId="{3CCE1EEC-7171-4C96-8312-172FEFBAEF37}" dt="2024-04-14T15:55:17.989" v="8280" actId="688"/>
          <ac:spMkLst>
            <pc:docMk/>
            <pc:sldMk cId="3721839261" sldId="271"/>
            <ac:spMk id="3" creationId="{391BDDD2-69CC-9E68-4921-AAD391439FB9}"/>
          </ac:spMkLst>
        </pc:spChg>
        <pc:spChg chg="del">
          <ac:chgData name="Thara babu" userId="05e6be1722469924" providerId="LiveId" clId="{3CCE1EEC-7171-4C96-8312-172FEFBAEF37}" dt="2024-04-13T15:04:07.465" v="8034" actId="478"/>
          <ac:spMkLst>
            <pc:docMk/>
            <pc:sldMk cId="3721839261" sldId="271"/>
            <ac:spMk id="3" creationId="{5A829038-5CB1-08AA-3237-9A8C79B4778A}"/>
          </ac:spMkLst>
        </pc:spChg>
        <pc:spChg chg="add del mod">
          <ac:chgData name="Thara babu" userId="05e6be1722469924" providerId="LiveId" clId="{3CCE1EEC-7171-4C96-8312-172FEFBAEF37}" dt="2024-04-13T15:20:27.881" v="8266" actId="478"/>
          <ac:spMkLst>
            <pc:docMk/>
            <pc:sldMk cId="3721839261" sldId="271"/>
            <ac:spMk id="5" creationId="{F2A8934B-B233-B37C-C399-1D18EA02B547}"/>
          </ac:spMkLst>
        </pc:spChg>
        <pc:spChg chg="add mod">
          <ac:chgData name="Thara babu" userId="05e6be1722469924" providerId="LiveId" clId="{3CCE1EEC-7171-4C96-8312-172FEFBAEF37}" dt="2024-04-14T15:55:17.989" v="8280" actId="688"/>
          <ac:spMkLst>
            <pc:docMk/>
            <pc:sldMk cId="3721839261" sldId="271"/>
            <ac:spMk id="6" creationId="{ABFEA6DE-0522-AF43-928F-9D3D5AA551A6}"/>
          </ac:spMkLst>
        </pc:spChg>
        <pc:spChg chg="add del mod">
          <ac:chgData name="Thara babu" userId="05e6be1722469924" providerId="LiveId" clId="{3CCE1EEC-7171-4C96-8312-172FEFBAEF37}" dt="2024-04-14T15:59:01.252" v="8316" actId="478"/>
          <ac:spMkLst>
            <pc:docMk/>
            <pc:sldMk cId="3721839261" sldId="271"/>
            <ac:spMk id="8" creationId="{134EA87E-E960-099A-3DA0-30BAA039A87B}"/>
          </ac:spMkLst>
        </pc:spChg>
        <pc:spChg chg="add mod">
          <ac:chgData name="Thara babu" userId="05e6be1722469924" providerId="LiveId" clId="{3CCE1EEC-7171-4C96-8312-172FEFBAEF37}" dt="2024-04-13T15:12:30.516" v="8161"/>
          <ac:spMkLst>
            <pc:docMk/>
            <pc:sldMk cId="3721839261" sldId="271"/>
            <ac:spMk id="9" creationId="{989D31DF-D2F6-CA78-B499-8831FD627142}"/>
          </ac:spMkLst>
        </pc:spChg>
        <pc:spChg chg="add mod">
          <ac:chgData name="Thara babu" userId="05e6be1722469924" providerId="LiveId" clId="{3CCE1EEC-7171-4C96-8312-172FEFBAEF37}" dt="2024-04-13T15:12:30.516" v="8161"/>
          <ac:spMkLst>
            <pc:docMk/>
            <pc:sldMk cId="3721839261" sldId="271"/>
            <ac:spMk id="10" creationId="{E8F3DD44-535E-BD5F-166A-E39AC7C9F5A1}"/>
          </ac:spMkLst>
        </pc:spChg>
        <pc:spChg chg="add del mod">
          <ac:chgData name="Thara babu" userId="05e6be1722469924" providerId="LiveId" clId="{3CCE1EEC-7171-4C96-8312-172FEFBAEF37}" dt="2024-04-14T16:06:10.151" v="8360" actId="478"/>
          <ac:spMkLst>
            <pc:docMk/>
            <pc:sldMk cId="3721839261" sldId="271"/>
            <ac:spMk id="11" creationId="{22048D20-2A0D-06CF-C190-A15529277FBA}"/>
          </ac:spMkLst>
        </pc:spChg>
        <pc:spChg chg="add mod">
          <ac:chgData name="Thara babu" userId="05e6be1722469924" providerId="LiveId" clId="{3CCE1EEC-7171-4C96-8312-172FEFBAEF37}" dt="2024-04-13T15:12:36.913" v="8164"/>
          <ac:spMkLst>
            <pc:docMk/>
            <pc:sldMk cId="3721839261" sldId="271"/>
            <ac:spMk id="12" creationId="{F7BB37AC-B399-6CA7-703F-24A5D69BEFE0}"/>
          </ac:spMkLst>
        </pc:spChg>
        <pc:spChg chg="add mod">
          <ac:chgData name="Thara babu" userId="05e6be1722469924" providerId="LiveId" clId="{3CCE1EEC-7171-4C96-8312-172FEFBAEF37}" dt="2024-04-13T15:14:36.525" v="8192" actId="404"/>
          <ac:spMkLst>
            <pc:docMk/>
            <pc:sldMk cId="3721839261" sldId="271"/>
            <ac:spMk id="13" creationId="{2155DE1C-CCF3-1AFE-7B88-0AEE74C31D0A}"/>
          </ac:spMkLst>
        </pc:spChg>
        <pc:spChg chg="add mod">
          <ac:chgData name="Thara babu" userId="05e6be1722469924" providerId="LiveId" clId="{3CCE1EEC-7171-4C96-8312-172FEFBAEF37}" dt="2024-04-13T15:13:21.919" v="8180"/>
          <ac:spMkLst>
            <pc:docMk/>
            <pc:sldMk cId="3721839261" sldId="271"/>
            <ac:spMk id="15" creationId="{8C1543A5-5C9D-7857-A2D1-300DD4C3C26D}"/>
          </ac:spMkLst>
        </pc:spChg>
        <pc:spChg chg="add mod">
          <ac:chgData name="Thara babu" userId="05e6be1722469924" providerId="LiveId" clId="{3CCE1EEC-7171-4C96-8312-172FEFBAEF37}" dt="2024-04-13T15:15:52.087" v="8206" actId="14100"/>
          <ac:spMkLst>
            <pc:docMk/>
            <pc:sldMk cId="3721839261" sldId="271"/>
            <ac:spMk id="16" creationId="{9517E09A-5A5D-6A9B-2249-ADD1AE040194}"/>
          </ac:spMkLst>
        </pc:spChg>
        <pc:spChg chg="add mod">
          <ac:chgData name="Thara babu" userId="05e6be1722469924" providerId="LiveId" clId="{3CCE1EEC-7171-4C96-8312-172FEFBAEF37}" dt="2024-04-14T15:56:33.141" v="8288" actId="1076"/>
          <ac:spMkLst>
            <pc:docMk/>
            <pc:sldMk cId="3721839261" sldId="271"/>
            <ac:spMk id="17" creationId="{C40617EC-A79D-7C47-FC17-D4D9D958A452}"/>
          </ac:spMkLst>
        </pc:spChg>
        <pc:grpChg chg="add mod">
          <ac:chgData name="Thara babu" userId="05e6be1722469924" providerId="LiveId" clId="{3CCE1EEC-7171-4C96-8312-172FEFBAEF37}" dt="2024-04-13T15:12:30.516" v="8161"/>
          <ac:grpSpMkLst>
            <pc:docMk/>
            <pc:sldMk cId="3721839261" sldId="271"/>
            <ac:grpSpMk id="8" creationId="{82DBE3C0-CA31-B856-192A-8072761BCC31}"/>
          </ac:grpSpMkLst>
        </pc:grpChg>
        <pc:grpChg chg="add del mod">
          <ac:chgData name="Thara babu" userId="05e6be1722469924" providerId="LiveId" clId="{3CCE1EEC-7171-4C96-8312-172FEFBAEF37}" dt="2024-04-13T15:17:34.994" v="8225" actId="478"/>
          <ac:grpSpMkLst>
            <pc:docMk/>
            <pc:sldMk cId="3721839261" sldId="271"/>
            <ac:grpSpMk id="11" creationId="{2D1771AE-3AC2-0EB9-C5AF-0EFA86625B52}"/>
          </ac:grpSpMkLst>
        </pc:grpChg>
        <pc:grpChg chg="add del mod">
          <ac:chgData name="Thara babu" userId="05e6be1722469924" providerId="LiveId" clId="{3CCE1EEC-7171-4C96-8312-172FEFBAEF37}" dt="2024-04-13T15:17:36.357" v="8226" actId="478"/>
          <ac:grpSpMkLst>
            <pc:docMk/>
            <pc:sldMk cId="3721839261" sldId="271"/>
            <ac:grpSpMk id="14" creationId="{67E9092A-1902-D25B-9D9A-82344CE2B7F5}"/>
          </ac:grpSpMkLst>
        </pc:grpChg>
        <pc:graphicFrameChg chg="add mod modGraphic">
          <ac:chgData name="Thara babu" userId="05e6be1722469924" providerId="LiveId" clId="{3CCE1EEC-7171-4C96-8312-172FEFBAEF37}" dt="2024-04-14T17:37:37.800" v="9680" actId="20577"/>
          <ac:graphicFrameMkLst>
            <pc:docMk/>
            <pc:sldMk cId="3721839261" sldId="271"/>
            <ac:graphicFrameMk id="7" creationId="{51159EB1-17F8-84F2-FC3E-B71C99120854}"/>
          </ac:graphicFrameMkLst>
        </pc:graphicFrameChg>
        <pc:graphicFrameChg chg="add del mod">
          <ac:chgData name="Thara babu" userId="05e6be1722469924" providerId="LiveId" clId="{3CCE1EEC-7171-4C96-8312-172FEFBAEF37}" dt="2024-04-14T16:09:14.661" v="8377" actId="478"/>
          <ac:graphicFrameMkLst>
            <pc:docMk/>
            <pc:sldMk cId="3721839261" sldId="271"/>
            <ac:graphicFrameMk id="14" creationId="{2D94E003-CB74-09F3-E68C-31AD7BE103FD}"/>
          </ac:graphicFrameMkLst>
        </pc:graphicFrameChg>
        <pc:graphicFrameChg chg="add del mod">
          <ac:chgData name="Thara babu" userId="05e6be1722469924" providerId="LiveId" clId="{3CCE1EEC-7171-4C96-8312-172FEFBAEF37}" dt="2024-04-14T16:09:33.236" v="8382" actId="478"/>
          <ac:graphicFrameMkLst>
            <pc:docMk/>
            <pc:sldMk cId="3721839261" sldId="271"/>
            <ac:graphicFrameMk id="15" creationId="{177BB34A-3781-5751-49BD-DC89E2E4017F}"/>
          </ac:graphicFrameMkLst>
        </pc:graphicFrameChg>
        <pc:graphicFrameChg chg="add del mod">
          <ac:chgData name="Thara babu" userId="05e6be1722469924" providerId="LiveId" clId="{3CCE1EEC-7171-4C96-8312-172FEFBAEF37}" dt="2024-04-14T16:09:31.150" v="8381" actId="478"/>
          <ac:graphicFrameMkLst>
            <pc:docMk/>
            <pc:sldMk cId="3721839261" sldId="271"/>
            <ac:graphicFrameMk id="16" creationId="{BFF1D440-0A44-F6A9-FD0D-BF2F52E34BA0}"/>
          </ac:graphicFrameMkLst>
        </pc:graphicFrameChg>
        <pc:graphicFrameChg chg="add del mod">
          <ac:chgData name="Thara babu" userId="05e6be1722469924" providerId="LiveId" clId="{3CCE1EEC-7171-4C96-8312-172FEFBAEF37}" dt="2024-04-14T16:10:43.903" v="8390" actId="478"/>
          <ac:graphicFrameMkLst>
            <pc:docMk/>
            <pc:sldMk cId="3721839261" sldId="271"/>
            <ac:graphicFrameMk id="20" creationId="{D17E9AB5-68B7-23F8-8C68-30F8E5D09F22}"/>
          </ac:graphicFrameMkLst>
        </pc:graphicFrameChg>
        <pc:picChg chg="add del mod modCrop">
          <ac:chgData name="Thara babu" userId="05e6be1722469924" providerId="LiveId" clId="{3CCE1EEC-7171-4C96-8312-172FEFBAEF37}" dt="2024-04-14T15:59:01.252" v="8316" actId="478"/>
          <ac:picMkLst>
            <pc:docMk/>
            <pc:sldMk cId="3721839261" sldId="271"/>
            <ac:picMk id="5" creationId="{0D221F3C-482E-A3D8-0971-0171794394C3}"/>
          </ac:picMkLst>
        </pc:picChg>
        <pc:picChg chg="add mod modCrop">
          <ac:chgData name="Thara babu" userId="05e6be1722469924" providerId="LiveId" clId="{3CCE1EEC-7171-4C96-8312-172FEFBAEF37}" dt="2024-04-14T16:06:06.732" v="8359" actId="1076"/>
          <ac:picMkLst>
            <pc:docMk/>
            <pc:sldMk cId="3721839261" sldId="271"/>
            <ac:picMk id="10" creationId="{35F73CDD-1AD9-5147-59A8-5B7321B35CA5}"/>
          </ac:picMkLst>
        </pc:picChg>
        <pc:picChg chg="add mod modCrop">
          <ac:chgData name="Thara babu" userId="05e6be1722469924" providerId="LiveId" clId="{3CCE1EEC-7171-4C96-8312-172FEFBAEF37}" dt="2024-04-14T16:07:23.218" v="8367" actId="1076"/>
          <ac:picMkLst>
            <pc:docMk/>
            <pc:sldMk cId="3721839261" sldId="271"/>
            <ac:picMk id="13" creationId="{2253E515-4E25-EAB3-D245-6F8F3229A3D5}"/>
          </ac:picMkLst>
        </pc:picChg>
        <pc:picChg chg="add del mod">
          <ac:chgData name="Thara babu" userId="05e6be1722469924" providerId="LiveId" clId="{3CCE1EEC-7171-4C96-8312-172FEFBAEF37}" dt="2024-04-14T16:10:01.639" v="8388" actId="478"/>
          <ac:picMkLst>
            <pc:docMk/>
            <pc:sldMk cId="3721839261" sldId="271"/>
            <ac:picMk id="19" creationId="{CC301F40-C808-61A1-63FF-B570F9C60E20}"/>
          </ac:picMkLst>
        </pc:picChg>
        <pc:picChg chg="add mod">
          <ac:chgData name="Thara babu" userId="05e6be1722469924" providerId="LiveId" clId="{3CCE1EEC-7171-4C96-8312-172FEFBAEF37}" dt="2024-04-14T16:11:41.548" v="8398" actId="1076"/>
          <ac:picMkLst>
            <pc:docMk/>
            <pc:sldMk cId="3721839261" sldId="271"/>
            <ac:picMk id="22" creationId="{D38F0E57-8826-C88F-74E7-0074B5A97B45}"/>
          </ac:picMkLst>
        </pc:picChg>
        <pc:picChg chg="add mod modCrop">
          <ac:chgData name="Thara babu" userId="05e6be1722469924" providerId="LiveId" clId="{3CCE1EEC-7171-4C96-8312-172FEFBAEF37}" dt="2024-04-14T16:15:44.234" v="8462" actId="1076"/>
          <ac:picMkLst>
            <pc:docMk/>
            <pc:sldMk cId="3721839261" sldId="271"/>
            <ac:picMk id="24" creationId="{967841C1-C0AC-E028-3A8A-3C196A1A49DD}"/>
          </ac:picMkLst>
        </pc:picChg>
      </pc:sldChg>
      <pc:sldChg chg="addSp delSp modSp add mod ord">
        <pc:chgData name="Thara babu" userId="05e6be1722469924" providerId="LiveId" clId="{3CCE1EEC-7171-4C96-8312-172FEFBAEF37}" dt="2024-04-14T17:48:56.668" v="9967" actId="14100"/>
        <pc:sldMkLst>
          <pc:docMk/>
          <pc:sldMk cId="208844869" sldId="272"/>
        </pc:sldMkLst>
        <pc:spChg chg="mod">
          <ac:chgData name="Thara babu" userId="05e6be1722469924" providerId="LiveId" clId="{3CCE1EEC-7171-4C96-8312-172FEFBAEF37}" dt="2024-04-14T16:33:25.921" v="8482" actId="5793"/>
          <ac:spMkLst>
            <pc:docMk/>
            <pc:sldMk cId="208844869" sldId="272"/>
            <ac:spMk id="2" creationId="{D557DD0C-F894-7417-B810-DC1437C15C83}"/>
          </ac:spMkLst>
        </pc:spChg>
        <pc:spChg chg="del">
          <ac:chgData name="Thara babu" userId="05e6be1722469924" providerId="LiveId" clId="{3CCE1EEC-7171-4C96-8312-172FEFBAEF37}" dt="2024-04-14T17:08:41.303" v="8728" actId="478"/>
          <ac:spMkLst>
            <pc:docMk/>
            <pc:sldMk cId="208844869" sldId="272"/>
            <ac:spMk id="13" creationId="{516C4523-31E0-8CE6-3A58-C6FC5BC37782}"/>
          </ac:spMkLst>
        </pc:spChg>
        <pc:spChg chg="add mod">
          <ac:chgData name="Thara babu" userId="05e6be1722469924" providerId="LiveId" clId="{3CCE1EEC-7171-4C96-8312-172FEFBAEF37}" dt="2024-04-14T17:10:25.067" v="8754" actId="20577"/>
          <ac:spMkLst>
            <pc:docMk/>
            <pc:sldMk cId="208844869" sldId="272"/>
            <ac:spMk id="14" creationId="{51C0857F-C680-718C-C8AD-A60E9F08DB69}"/>
          </ac:spMkLst>
        </pc:spChg>
        <pc:spChg chg="add del mod">
          <ac:chgData name="Thara babu" userId="05e6be1722469924" providerId="LiveId" clId="{3CCE1EEC-7171-4C96-8312-172FEFBAEF37}" dt="2024-04-14T17:10:48.638" v="8776" actId="478"/>
          <ac:spMkLst>
            <pc:docMk/>
            <pc:sldMk cId="208844869" sldId="272"/>
            <ac:spMk id="16" creationId="{74ADEA01-F655-367E-9D4B-F68F54C6C060}"/>
          </ac:spMkLst>
        </pc:spChg>
        <pc:spChg chg="add mod">
          <ac:chgData name="Thara babu" userId="05e6be1722469924" providerId="LiveId" clId="{3CCE1EEC-7171-4C96-8312-172FEFBAEF37}" dt="2024-04-14T17:36:12.570" v="9663" actId="1076"/>
          <ac:spMkLst>
            <pc:docMk/>
            <pc:sldMk cId="208844869" sldId="272"/>
            <ac:spMk id="20" creationId="{35156D59-FA0C-B90D-654F-30FFE98F12E0}"/>
          </ac:spMkLst>
        </pc:spChg>
        <pc:spChg chg="add mod">
          <ac:chgData name="Thara babu" userId="05e6be1722469924" providerId="LiveId" clId="{3CCE1EEC-7171-4C96-8312-172FEFBAEF37}" dt="2024-04-14T17:36:09.382" v="9662" actId="1076"/>
          <ac:spMkLst>
            <pc:docMk/>
            <pc:sldMk cId="208844869" sldId="272"/>
            <ac:spMk id="22" creationId="{F0B8098C-A679-3C9E-DE31-18F72422FAC1}"/>
          </ac:spMkLst>
        </pc:spChg>
        <pc:spChg chg="add mod">
          <ac:chgData name="Thara babu" userId="05e6be1722469924" providerId="LiveId" clId="{3CCE1EEC-7171-4C96-8312-172FEFBAEF37}" dt="2024-04-14T17:11:00.391" v="8779" actId="1076"/>
          <ac:spMkLst>
            <pc:docMk/>
            <pc:sldMk cId="208844869" sldId="272"/>
            <ac:spMk id="23" creationId="{D731A28D-22F8-C5C7-80BB-E114593E614A}"/>
          </ac:spMkLst>
        </pc:spChg>
        <pc:spChg chg="add del mod">
          <ac:chgData name="Thara babu" userId="05e6be1722469924" providerId="LiveId" clId="{3CCE1EEC-7171-4C96-8312-172FEFBAEF37}" dt="2024-04-14T17:35:56.888" v="9661"/>
          <ac:spMkLst>
            <pc:docMk/>
            <pc:sldMk cId="208844869" sldId="272"/>
            <ac:spMk id="26" creationId="{19618296-2D50-262E-4654-3304272AB787}"/>
          </ac:spMkLst>
        </pc:spChg>
        <pc:spChg chg="add mod">
          <ac:chgData name="Thara babu" userId="05e6be1722469924" providerId="LiveId" clId="{3CCE1EEC-7171-4C96-8312-172FEFBAEF37}" dt="2024-04-14T17:48:17.029" v="9931" actId="20577"/>
          <ac:spMkLst>
            <pc:docMk/>
            <pc:sldMk cId="208844869" sldId="272"/>
            <ac:spMk id="27" creationId="{9D1E3690-3656-D8E1-14E3-10168754310B}"/>
          </ac:spMkLst>
        </pc:spChg>
        <pc:spChg chg="add mod">
          <ac:chgData name="Thara babu" userId="05e6be1722469924" providerId="LiveId" clId="{3CCE1EEC-7171-4C96-8312-172FEFBAEF37}" dt="2024-04-14T17:48:56.668" v="9967" actId="14100"/>
          <ac:spMkLst>
            <pc:docMk/>
            <pc:sldMk cId="208844869" sldId="272"/>
            <ac:spMk id="28" creationId="{74EF4EC2-DA8C-3A50-4641-383F2509DDC3}"/>
          </ac:spMkLst>
        </pc:spChg>
        <pc:spChg chg="del">
          <ac:chgData name="Thara babu" userId="05e6be1722469924" providerId="LiveId" clId="{3CCE1EEC-7171-4C96-8312-172FEFBAEF37}" dt="2024-04-14T17:08:41.303" v="8728" actId="478"/>
          <ac:spMkLst>
            <pc:docMk/>
            <pc:sldMk cId="208844869" sldId="272"/>
            <ac:spMk id="31" creationId="{99389F3D-4BEF-1750-E127-221AFFC50BBB}"/>
          </ac:spMkLst>
        </pc:spChg>
        <pc:spChg chg="del">
          <ac:chgData name="Thara babu" userId="05e6be1722469924" providerId="LiveId" clId="{3CCE1EEC-7171-4C96-8312-172FEFBAEF37}" dt="2024-04-14T17:08:41.303" v="8728" actId="478"/>
          <ac:spMkLst>
            <pc:docMk/>
            <pc:sldMk cId="208844869" sldId="272"/>
            <ac:spMk id="32" creationId="{495038AD-832E-0345-02C4-AC5B3251CC1D}"/>
          </ac:spMkLst>
        </pc:spChg>
        <pc:spChg chg="del">
          <ac:chgData name="Thara babu" userId="05e6be1722469924" providerId="LiveId" clId="{3CCE1EEC-7171-4C96-8312-172FEFBAEF37}" dt="2024-04-14T17:08:41.303" v="8728" actId="478"/>
          <ac:spMkLst>
            <pc:docMk/>
            <pc:sldMk cId="208844869" sldId="272"/>
            <ac:spMk id="40" creationId="{332B6D87-9AEE-5E21-568C-1713C70919B2}"/>
          </ac:spMkLst>
        </pc:spChg>
        <pc:spChg chg="del">
          <ac:chgData name="Thara babu" userId="05e6be1722469924" providerId="LiveId" clId="{3CCE1EEC-7171-4C96-8312-172FEFBAEF37}" dt="2024-04-14T17:08:41.303" v="8728" actId="478"/>
          <ac:spMkLst>
            <pc:docMk/>
            <pc:sldMk cId="208844869" sldId="272"/>
            <ac:spMk id="43" creationId="{8BA230B3-2E19-565E-8104-0CC28C0E18B1}"/>
          </ac:spMkLst>
        </pc:spChg>
        <pc:grpChg chg="del">
          <ac:chgData name="Thara babu" userId="05e6be1722469924" providerId="LiveId" clId="{3CCE1EEC-7171-4C96-8312-172FEFBAEF37}" dt="2024-04-14T17:08:41.303" v="8728" actId="478"/>
          <ac:grpSpMkLst>
            <pc:docMk/>
            <pc:sldMk cId="208844869" sldId="272"/>
            <ac:grpSpMk id="5" creationId="{25F2076D-C551-760F-C2EF-CCED2B918D47}"/>
          </ac:grpSpMkLst>
        </pc:grpChg>
        <pc:grpChg chg="del">
          <ac:chgData name="Thara babu" userId="05e6be1722469924" providerId="LiveId" clId="{3CCE1EEC-7171-4C96-8312-172FEFBAEF37}" dt="2024-04-14T17:08:41.303" v="8728" actId="478"/>
          <ac:grpSpMkLst>
            <pc:docMk/>
            <pc:sldMk cId="208844869" sldId="272"/>
            <ac:grpSpMk id="8" creationId="{68F4C1EA-58D8-A4C2-CF78-3E184CECD04A}"/>
          </ac:grpSpMkLst>
        </pc:grpChg>
        <pc:grpChg chg="del">
          <ac:chgData name="Thara babu" userId="05e6be1722469924" providerId="LiveId" clId="{3CCE1EEC-7171-4C96-8312-172FEFBAEF37}" dt="2024-04-14T17:08:41.303" v="8728" actId="478"/>
          <ac:grpSpMkLst>
            <pc:docMk/>
            <pc:sldMk cId="208844869" sldId="272"/>
            <ac:grpSpMk id="12" creationId="{E2A7BF6C-1E4D-3E8A-3793-8F4031F59C83}"/>
          </ac:grpSpMkLst>
        </pc:grpChg>
        <pc:grpChg chg="del">
          <ac:chgData name="Thara babu" userId="05e6be1722469924" providerId="LiveId" clId="{3CCE1EEC-7171-4C96-8312-172FEFBAEF37}" dt="2024-04-14T17:08:41.303" v="8728" actId="478"/>
          <ac:grpSpMkLst>
            <pc:docMk/>
            <pc:sldMk cId="208844869" sldId="272"/>
            <ac:grpSpMk id="18" creationId="{EF5D2C52-5FB5-3F9D-5298-37EA2737C1FB}"/>
          </ac:grpSpMkLst>
        </pc:grpChg>
        <pc:grpChg chg="del">
          <ac:chgData name="Thara babu" userId="05e6be1722469924" providerId="LiveId" clId="{3CCE1EEC-7171-4C96-8312-172FEFBAEF37}" dt="2024-04-14T17:08:45.475" v="8729" actId="478"/>
          <ac:grpSpMkLst>
            <pc:docMk/>
            <pc:sldMk cId="208844869" sldId="272"/>
            <ac:grpSpMk id="33" creationId="{FBB6F433-382F-187A-A3C1-CF543D265B9C}"/>
          </ac:grpSpMkLst>
        </pc:grpChg>
        <pc:grpChg chg="del">
          <ac:chgData name="Thara babu" userId="05e6be1722469924" providerId="LiveId" clId="{3CCE1EEC-7171-4C96-8312-172FEFBAEF37}" dt="2024-04-14T17:08:41.303" v="8728" actId="478"/>
          <ac:grpSpMkLst>
            <pc:docMk/>
            <pc:sldMk cId="208844869" sldId="272"/>
            <ac:grpSpMk id="36" creationId="{EFE366A8-4004-D4A5-7997-041A3C06D191}"/>
          </ac:grpSpMkLst>
        </pc:grpChg>
        <pc:graphicFrameChg chg="add mod modGraphic">
          <ac:chgData name="Thara babu" userId="05e6be1722469924" providerId="LiveId" clId="{3CCE1EEC-7171-4C96-8312-172FEFBAEF37}" dt="2024-04-14T17:29:46.082" v="9473" actId="207"/>
          <ac:graphicFrameMkLst>
            <pc:docMk/>
            <pc:sldMk cId="208844869" sldId="272"/>
            <ac:graphicFrameMk id="24" creationId="{75D61102-466C-7FCF-B5D2-18495AB2F53B}"/>
          </ac:graphicFrameMkLst>
        </pc:graphicFrameChg>
        <pc:graphicFrameChg chg="add mod">
          <ac:chgData name="Thara babu" userId="05e6be1722469924" providerId="LiveId" clId="{3CCE1EEC-7171-4C96-8312-172FEFBAEF37}" dt="2024-04-14T17:20:07.768" v="9097"/>
          <ac:graphicFrameMkLst>
            <pc:docMk/>
            <pc:sldMk cId="208844869" sldId="272"/>
            <ac:graphicFrameMk id="25" creationId="{3D5EAF1E-7A71-3104-80DD-7EBE650BC6B7}"/>
          </ac:graphicFrameMkLst>
        </pc:graphicFrameChg>
        <pc:cxnChg chg="add mod">
          <ac:chgData name="Thara babu" userId="05e6be1722469924" providerId="LiveId" clId="{3CCE1EEC-7171-4C96-8312-172FEFBAEF37}" dt="2024-04-14T17:09:31.300" v="8733" actId="208"/>
          <ac:cxnSpMkLst>
            <pc:docMk/>
            <pc:sldMk cId="208844869" sldId="272"/>
            <ac:cxnSpMk id="11" creationId="{D2D59415-8948-4C64-67BB-3A6CF70FA17B}"/>
          </ac:cxnSpMkLst>
        </pc:cxnChg>
      </pc:sldChg>
      <pc:sldChg chg="addSp delSp modSp add del mod">
        <pc:chgData name="Thara babu" userId="05e6be1722469924" providerId="LiveId" clId="{3CCE1EEC-7171-4C96-8312-172FEFBAEF37}" dt="2024-04-14T16:31:57.388" v="8467" actId="47"/>
        <pc:sldMkLst>
          <pc:docMk/>
          <pc:sldMk cId="747344032" sldId="272"/>
        </pc:sldMkLst>
        <pc:spChg chg="add mod">
          <ac:chgData name="Thara babu" userId="05e6be1722469924" providerId="LiveId" clId="{3CCE1EEC-7171-4C96-8312-172FEFBAEF37}" dt="2024-04-14T16:20:24.914" v="8466" actId="1076"/>
          <ac:spMkLst>
            <pc:docMk/>
            <pc:sldMk cId="747344032" sldId="272"/>
            <ac:spMk id="2" creationId="{50592F67-CA01-3576-E15B-06BA4858D216}"/>
          </ac:spMkLst>
        </pc:spChg>
        <pc:spChg chg="add mod">
          <ac:chgData name="Thara babu" userId="05e6be1722469924" providerId="LiveId" clId="{3CCE1EEC-7171-4C96-8312-172FEFBAEF37}" dt="2024-04-14T16:20:24.914" v="8466" actId="1076"/>
          <ac:spMkLst>
            <pc:docMk/>
            <pc:sldMk cId="747344032" sldId="272"/>
            <ac:spMk id="4" creationId="{B72FBDA7-F2AB-F195-94D9-566A00BFFD38}"/>
          </ac:spMkLst>
        </pc:spChg>
        <pc:spChg chg="add mod">
          <ac:chgData name="Thara babu" userId="05e6be1722469924" providerId="LiveId" clId="{3CCE1EEC-7171-4C96-8312-172FEFBAEF37}" dt="2024-04-14T16:20:24.914" v="8466" actId="1076"/>
          <ac:spMkLst>
            <pc:docMk/>
            <pc:sldMk cId="747344032" sldId="272"/>
            <ac:spMk id="9" creationId="{BB53FDA7-7E96-578A-DE71-9ED0DFF913FB}"/>
          </ac:spMkLst>
        </pc:spChg>
        <pc:spChg chg="mod">
          <ac:chgData name="Thara babu" userId="05e6be1722469924" providerId="LiveId" clId="{3CCE1EEC-7171-4C96-8312-172FEFBAEF37}" dt="2024-04-14T16:20:24.914" v="8466" actId="1076"/>
          <ac:spMkLst>
            <pc:docMk/>
            <pc:sldMk cId="747344032" sldId="272"/>
            <ac:spMk id="11" creationId="{22048D20-2A0D-06CF-C190-A15529277FBA}"/>
          </ac:spMkLst>
        </pc:spChg>
        <pc:spChg chg="add mod">
          <ac:chgData name="Thara babu" userId="05e6be1722469924" providerId="LiveId" clId="{3CCE1EEC-7171-4C96-8312-172FEFBAEF37}" dt="2024-04-14T16:20:24.914" v="8466" actId="1076"/>
          <ac:spMkLst>
            <pc:docMk/>
            <pc:sldMk cId="747344032" sldId="272"/>
            <ac:spMk id="12" creationId="{451DBC1F-F7A3-9E29-2887-AB6F5497FA44}"/>
          </ac:spMkLst>
        </pc:spChg>
        <pc:graphicFrameChg chg="mod modGraphic">
          <ac:chgData name="Thara babu" userId="05e6be1722469924" providerId="LiveId" clId="{3CCE1EEC-7171-4C96-8312-172FEFBAEF37}" dt="2024-04-14T16:14:00.266" v="8452" actId="403"/>
          <ac:graphicFrameMkLst>
            <pc:docMk/>
            <pc:sldMk cId="747344032" sldId="272"/>
            <ac:graphicFrameMk id="7" creationId="{51159EB1-17F8-84F2-FC3E-B71C99120854}"/>
          </ac:graphicFrameMkLst>
        </pc:graphicFrameChg>
        <pc:picChg chg="del">
          <ac:chgData name="Thara babu" userId="05e6be1722469924" providerId="LiveId" clId="{3CCE1EEC-7171-4C96-8312-172FEFBAEF37}" dt="2024-04-14T16:08:12.875" v="8368" actId="478"/>
          <ac:picMkLst>
            <pc:docMk/>
            <pc:sldMk cId="747344032" sldId="272"/>
            <ac:picMk id="5" creationId="{0D221F3C-482E-A3D8-0971-0171794394C3}"/>
          </ac:picMkLst>
        </pc:picChg>
        <pc:picChg chg="del">
          <ac:chgData name="Thara babu" userId="05e6be1722469924" providerId="LiveId" clId="{3CCE1EEC-7171-4C96-8312-172FEFBAEF37}" dt="2024-04-14T16:08:14.486" v="8369" actId="478"/>
          <ac:picMkLst>
            <pc:docMk/>
            <pc:sldMk cId="747344032" sldId="272"/>
            <ac:picMk id="10" creationId="{35F73CDD-1AD9-5147-59A8-5B7321B35CA5}"/>
          </ac:picMkLst>
        </pc:picChg>
      </pc:sldChg>
      <pc:sldChg chg="new del">
        <pc:chgData name="Thara babu" userId="05e6be1722469924" providerId="LiveId" clId="{3CCE1EEC-7171-4C96-8312-172FEFBAEF37}" dt="2024-04-14T16:33:10.353" v="8469" actId="47"/>
        <pc:sldMkLst>
          <pc:docMk/>
          <pc:sldMk cId="864646981" sldId="272"/>
        </pc:sldMkLst>
      </pc:sldChg>
      <pc:sldChg chg="addSp delSp modSp new mod">
        <pc:chgData name="Thara babu" userId="05e6be1722469924" providerId="LiveId" clId="{3CCE1EEC-7171-4C96-8312-172FEFBAEF37}" dt="2024-04-14T17:44:54.615" v="9795" actId="1076"/>
        <pc:sldMkLst>
          <pc:docMk/>
          <pc:sldMk cId="3501031472" sldId="273"/>
        </pc:sldMkLst>
        <pc:spChg chg="del">
          <ac:chgData name="Thara babu" userId="05e6be1722469924" providerId="LiveId" clId="{3CCE1EEC-7171-4C96-8312-172FEFBAEF37}" dt="2024-04-14T16:50:30.707" v="8527" actId="478"/>
          <ac:spMkLst>
            <pc:docMk/>
            <pc:sldMk cId="3501031472" sldId="273"/>
            <ac:spMk id="2" creationId="{D5CE8AA0-71B9-4F3C-F0EE-179D3BC5406D}"/>
          </ac:spMkLst>
        </pc:spChg>
        <pc:spChg chg="del">
          <ac:chgData name="Thara babu" userId="05e6be1722469924" providerId="LiveId" clId="{3CCE1EEC-7171-4C96-8312-172FEFBAEF37}" dt="2024-04-14T16:50:33.519" v="8528" actId="478"/>
          <ac:spMkLst>
            <pc:docMk/>
            <pc:sldMk cId="3501031472" sldId="273"/>
            <ac:spMk id="3" creationId="{8E91783D-9D1B-C295-D461-A5BE0A48BED4}"/>
          </ac:spMkLst>
        </pc:spChg>
        <pc:spChg chg="add del">
          <ac:chgData name="Thara babu" userId="05e6be1722469924" providerId="LiveId" clId="{3CCE1EEC-7171-4C96-8312-172FEFBAEF37}" dt="2024-04-14T16:52:44.874" v="8530" actId="478"/>
          <ac:spMkLst>
            <pc:docMk/>
            <pc:sldMk cId="3501031472" sldId="273"/>
            <ac:spMk id="4" creationId="{9FF9CA1B-8B51-EB4C-F36E-31F4668494BE}"/>
          </ac:spMkLst>
        </pc:spChg>
        <pc:spChg chg="add del">
          <ac:chgData name="Thara babu" userId="05e6be1722469924" providerId="LiveId" clId="{3CCE1EEC-7171-4C96-8312-172FEFBAEF37}" dt="2024-04-14T17:37:22.665" v="9665" actId="478"/>
          <ac:spMkLst>
            <pc:docMk/>
            <pc:sldMk cId="3501031472" sldId="273"/>
            <ac:spMk id="11" creationId="{A6A8C331-6E1F-5ED0-53B2-8CAD5939A5ED}"/>
          </ac:spMkLst>
        </pc:spChg>
        <pc:spChg chg="add mod">
          <ac:chgData name="Thara babu" userId="05e6be1722469924" providerId="LiveId" clId="{3CCE1EEC-7171-4C96-8312-172FEFBAEF37}" dt="2024-04-14T17:44:18.497" v="9792" actId="207"/>
          <ac:spMkLst>
            <pc:docMk/>
            <pc:sldMk cId="3501031472" sldId="273"/>
            <ac:spMk id="14" creationId="{F2299F26-45AC-B443-AF80-A024D8C52083}"/>
          </ac:spMkLst>
        </pc:spChg>
        <pc:spChg chg="add mod">
          <ac:chgData name="Thara babu" userId="05e6be1722469924" providerId="LiveId" clId="{3CCE1EEC-7171-4C96-8312-172FEFBAEF37}" dt="2024-04-14T17:44:54.615" v="9795" actId="1076"/>
          <ac:spMkLst>
            <pc:docMk/>
            <pc:sldMk cId="3501031472" sldId="273"/>
            <ac:spMk id="15" creationId="{B224AF4A-00F3-DF7A-F5B2-095E583816AA}"/>
          </ac:spMkLst>
        </pc:spChg>
        <pc:spChg chg="add mod">
          <ac:chgData name="Thara babu" userId="05e6be1722469924" providerId="LiveId" clId="{3CCE1EEC-7171-4C96-8312-172FEFBAEF37}" dt="2024-04-14T17:44:54.615" v="9795" actId="1076"/>
          <ac:spMkLst>
            <pc:docMk/>
            <pc:sldMk cId="3501031472" sldId="273"/>
            <ac:spMk id="16" creationId="{64A52953-C593-5F16-B3A9-DB7434A1B562}"/>
          </ac:spMkLst>
        </pc:spChg>
        <pc:spChg chg="add mod">
          <ac:chgData name="Thara babu" userId="05e6be1722469924" providerId="LiveId" clId="{3CCE1EEC-7171-4C96-8312-172FEFBAEF37}" dt="2024-04-14T17:44:54.615" v="9795" actId="1076"/>
          <ac:spMkLst>
            <pc:docMk/>
            <pc:sldMk cId="3501031472" sldId="273"/>
            <ac:spMk id="17" creationId="{527BD941-BAF4-0738-B35D-8FEFA4E20AF1}"/>
          </ac:spMkLst>
        </pc:spChg>
        <pc:spChg chg="add mod">
          <ac:chgData name="Thara babu" userId="05e6be1722469924" providerId="LiveId" clId="{3CCE1EEC-7171-4C96-8312-172FEFBAEF37}" dt="2024-04-14T17:44:54.615" v="9795" actId="1076"/>
          <ac:spMkLst>
            <pc:docMk/>
            <pc:sldMk cId="3501031472" sldId="273"/>
            <ac:spMk id="18" creationId="{9CF3871F-2676-1CB5-787B-D93ADF8A015D}"/>
          </ac:spMkLst>
        </pc:spChg>
        <pc:picChg chg="add mod">
          <ac:chgData name="Thara babu" userId="05e6be1722469924" providerId="LiveId" clId="{3CCE1EEC-7171-4C96-8312-172FEFBAEF37}" dt="2024-04-14T17:44:54.615" v="9795" actId="1076"/>
          <ac:picMkLst>
            <pc:docMk/>
            <pc:sldMk cId="3501031472" sldId="273"/>
            <ac:picMk id="6" creationId="{1F83E8C0-C459-ABE2-B8D9-CBDCC853B265}"/>
          </ac:picMkLst>
        </pc:picChg>
        <pc:picChg chg="add mod">
          <ac:chgData name="Thara babu" userId="05e6be1722469924" providerId="LiveId" clId="{3CCE1EEC-7171-4C96-8312-172FEFBAEF37}" dt="2024-04-14T17:44:54.615" v="9795" actId="1076"/>
          <ac:picMkLst>
            <pc:docMk/>
            <pc:sldMk cId="3501031472" sldId="273"/>
            <ac:picMk id="8" creationId="{43D95C81-A819-3500-D059-971C683F2B37}"/>
          </ac:picMkLst>
        </pc:picChg>
        <pc:picChg chg="add mod modCrop">
          <ac:chgData name="Thara babu" userId="05e6be1722469924" providerId="LiveId" clId="{3CCE1EEC-7171-4C96-8312-172FEFBAEF37}" dt="2024-04-14T17:44:54.615" v="9795" actId="1076"/>
          <ac:picMkLst>
            <pc:docMk/>
            <pc:sldMk cId="3501031472" sldId="273"/>
            <ac:picMk id="10" creationId="{B907AF29-126C-577C-A26B-AD2CF57BCFB0}"/>
          </ac:picMkLst>
        </pc:picChg>
        <pc:picChg chg="add mod modCrop">
          <ac:chgData name="Thara babu" userId="05e6be1722469924" providerId="LiveId" clId="{3CCE1EEC-7171-4C96-8312-172FEFBAEF37}" dt="2024-04-14T17:44:54.615" v="9795" actId="1076"/>
          <ac:picMkLst>
            <pc:docMk/>
            <pc:sldMk cId="3501031472" sldId="273"/>
            <ac:picMk id="13" creationId="{33224A1E-BB12-2D8C-BFDC-4019E19114AE}"/>
          </ac:picMkLst>
        </pc:picChg>
      </pc:sldChg>
      <pc:sldChg chg="addSp delSp modSp add del mod">
        <pc:chgData name="Thara babu" userId="05e6be1722469924" providerId="LiveId" clId="{3CCE1EEC-7171-4C96-8312-172FEFBAEF37}" dt="2024-04-09T17:22:08.308" v="2068" actId="47"/>
        <pc:sldMkLst>
          <pc:docMk/>
          <pc:sldMk cId="2613932168" sldId="720"/>
        </pc:sldMkLst>
        <pc:spChg chg="mod">
          <ac:chgData name="Thara babu" userId="05e6be1722469924" providerId="LiveId" clId="{3CCE1EEC-7171-4C96-8312-172FEFBAEF37}" dt="2024-04-09T16:49:22.992" v="1789"/>
          <ac:spMkLst>
            <pc:docMk/>
            <pc:sldMk cId="2613932168" sldId="720"/>
            <ac:spMk id="2" creationId="{A4A43848-D1F2-FE3C-F6D0-F6283C5E4822}"/>
          </ac:spMkLst>
        </pc:spChg>
        <pc:spChg chg="add del mod">
          <ac:chgData name="Thara babu" userId="05e6be1722469924" providerId="LiveId" clId="{3CCE1EEC-7171-4C96-8312-172FEFBAEF37}" dt="2024-04-09T05:12:14.860" v="18" actId="478"/>
          <ac:spMkLst>
            <pc:docMk/>
            <pc:sldMk cId="2613932168" sldId="720"/>
            <ac:spMk id="14" creationId="{0A3CC1DE-F235-829F-717A-83E1D7E92CE1}"/>
          </ac:spMkLst>
        </pc:spChg>
        <pc:spChg chg="mod">
          <ac:chgData name="Thara babu" userId="05e6be1722469924" providerId="LiveId" clId="{3CCE1EEC-7171-4C96-8312-172FEFBAEF37}" dt="2024-04-09T16:53:33.325" v="1885" actId="20577"/>
          <ac:spMkLst>
            <pc:docMk/>
            <pc:sldMk cId="2613932168" sldId="720"/>
            <ac:spMk id="21" creationId="{77C494D9-A2A7-D20B-EDC4-B2CA754C34F8}"/>
          </ac:spMkLst>
        </pc:spChg>
        <pc:spChg chg="mod">
          <ac:chgData name="Thara babu" userId="05e6be1722469924" providerId="LiveId" clId="{3CCE1EEC-7171-4C96-8312-172FEFBAEF37}" dt="2024-04-09T05:16:26.144" v="52" actId="20577"/>
          <ac:spMkLst>
            <pc:docMk/>
            <pc:sldMk cId="2613932168" sldId="720"/>
            <ac:spMk id="23" creationId="{899A781F-930A-2EFF-7699-03D217F30F88}"/>
          </ac:spMkLst>
        </pc:spChg>
        <pc:spChg chg="mod">
          <ac:chgData name="Thara babu" userId="05e6be1722469924" providerId="LiveId" clId="{3CCE1EEC-7171-4C96-8312-172FEFBAEF37}" dt="2024-04-09T12:11:51.831" v="103" actId="1076"/>
          <ac:spMkLst>
            <pc:docMk/>
            <pc:sldMk cId="2613932168" sldId="720"/>
            <ac:spMk id="32" creationId="{D8DEFD05-3093-979B-2B15-07F08718694F}"/>
          </ac:spMkLst>
        </pc:spChg>
        <pc:picChg chg="mod">
          <ac:chgData name="Thara babu" userId="05e6be1722469924" providerId="LiveId" clId="{3CCE1EEC-7171-4C96-8312-172FEFBAEF37}" dt="2024-04-09T05:16:33.682" v="53" actId="1076"/>
          <ac:picMkLst>
            <pc:docMk/>
            <pc:sldMk cId="2613932168" sldId="720"/>
            <ac:picMk id="13" creationId="{4C3E24FD-212D-9FD2-D023-F9E76320CA68}"/>
          </ac:picMkLst>
        </pc:picChg>
        <pc:picChg chg="add del mod modCrop">
          <ac:chgData name="Thara babu" userId="05e6be1722469924" providerId="LiveId" clId="{3CCE1EEC-7171-4C96-8312-172FEFBAEF37}" dt="2024-04-09T05:18:09.310" v="57" actId="29295"/>
          <ac:picMkLst>
            <pc:docMk/>
            <pc:sldMk cId="2613932168" sldId="720"/>
            <ac:picMk id="18" creationId="{630C3133-DDA5-9D98-45E4-5A1CBBDDDA3C}"/>
          </ac:picMkLst>
        </pc:picChg>
        <pc:picChg chg="del">
          <ac:chgData name="Thara babu" userId="05e6be1722469924" providerId="LiveId" clId="{3CCE1EEC-7171-4C96-8312-172FEFBAEF37}" dt="2024-04-09T05:07:53.585" v="0" actId="478"/>
          <ac:picMkLst>
            <pc:docMk/>
            <pc:sldMk cId="2613932168" sldId="720"/>
            <ac:picMk id="25" creationId="{17EA3BAD-22BC-94AA-E76A-E80ED140A77A}"/>
          </ac:picMkLst>
        </pc:picChg>
        <pc:cxnChg chg="mod">
          <ac:chgData name="Thara babu" userId="05e6be1722469924" providerId="LiveId" clId="{3CCE1EEC-7171-4C96-8312-172FEFBAEF37}" dt="2024-04-09T11:11:07.917" v="70" actId="208"/>
          <ac:cxnSpMkLst>
            <pc:docMk/>
            <pc:sldMk cId="2613932168" sldId="720"/>
            <ac:cxnSpMk id="22" creationId="{1B9023EF-C129-0BA5-1BB9-7C0F4316383D}"/>
          </ac:cxnSpMkLst>
        </pc:cxnChg>
      </pc:sldChg>
      <pc:sldChg chg="addSp delSp modSp del mod addAnim delAnim modAnim">
        <pc:chgData name="Thara babu" userId="05e6be1722469924" providerId="LiveId" clId="{3CCE1EEC-7171-4C96-8312-172FEFBAEF37}" dt="2024-04-09T15:25:26.997" v="1684" actId="47"/>
        <pc:sldMkLst>
          <pc:docMk/>
          <pc:sldMk cId="70562252" sldId="721"/>
        </pc:sldMkLst>
        <pc:spChg chg="add del mod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5" creationId="{392DB863-3F74-CD2D-8966-AB1561B423C2}"/>
          </ac:spMkLst>
        </pc:spChg>
        <pc:spChg chg="add del mod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6" creationId="{37C61DCC-C2E4-ADB0-6182-9A1483F197DD}"/>
          </ac:spMkLst>
        </pc:spChg>
        <pc:spChg chg="add del mod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7" creationId="{046FF090-80B2-600D-1A4A-28DF5C97C9D1}"/>
          </ac:spMkLst>
        </pc:spChg>
        <pc:spChg chg="add del mod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8" creationId="{88D0EE08-C118-BBB1-41FF-7B063CD0A24D}"/>
          </ac:spMkLst>
        </pc:spChg>
        <pc:spChg chg="add del mod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9" creationId="{61601123-8687-C4E8-9125-67E41A0D0C03}"/>
          </ac:spMkLst>
        </pc:spChg>
        <pc:spChg chg="add del mod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10" creationId="{76D8040E-A841-5665-BC72-8F55E680884E}"/>
          </ac:spMkLst>
        </pc:spChg>
        <pc:spChg chg="add del mod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11" creationId="{12A05E74-CE33-EAC7-2F68-C21DB6155BDF}"/>
          </ac:spMkLst>
        </pc:spChg>
        <pc:spChg chg="add del mod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12" creationId="{CBFF29BC-0D7E-A7F4-6DFB-AB6094881EE4}"/>
          </ac:spMkLst>
        </pc:spChg>
        <pc:spChg chg="add del mod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13" creationId="{CECAD605-C0D1-F356-3F9C-10F5BE835ECC}"/>
          </ac:spMkLst>
        </pc:spChg>
        <pc:spChg chg="add del mod">
          <ac:chgData name="Thara babu" userId="05e6be1722469924" providerId="LiveId" clId="{3CCE1EEC-7171-4C96-8312-172FEFBAEF37}" dt="2024-04-09T12:37:12.182" v="585" actId="478"/>
          <ac:spMkLst>
            <pc:docMk/>
            <pc:sldMk cId="70562252" sldId="721"/>
            <ac:spMk id="14" creationId="{3F0BE854-A58F-5EA2-75C3-F0BD611531FB}"/>
          </ac:spMkLst>
        </pc:spChg>
        <pc:spChg chg="add del mod">
          <ac:chgData name="Thara babu" userId="05e6be1722469924" providerId="LiveId" clId="{3CCE1EEC-7171-4C96-8312-172FEFBAEF37}" dt="2024-04-09T14:40:47.913" v="1360"/>
          <ac:spMkLst>
            <pc:docMk/>
            <pc:sldMk cId="70562252" sldId="721"/>
            <ac:spMk id="15" creationId="{C197BCBC-54D3-697F-7653-553F00E01A15}"/>
          </ac:spMkLst>
        </pc:spChg>
        <pc:spChg chg="add del mod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17" creationId="{2BD52119-3045-5D2E-8FE5-06DC65091A16}"/>
          </ac:spMkLst>
        </pc:spChg>
        <pc:spChg chg="add mod">
          <ac:chgData name="Thara babu" userId="05e6be1722469924" providerId="LiveId" clId="{3CCE1EEC-7171-4C96-8312-172FEFBAEF37}" dt="2024-04-09T14:54:12.692" v="1471" actId="1076"/>
          <ac:spMkLst>
            <pc:docMk/>
            <pc:sldMk cId="70562252" sldId="721"/>
            <ac:spMk id="20" creationId="{C449E231-CE32-5FAE-4037-2DB8E9973572}"/>
          </ac:spMkLst>
        </pc:spChg>
        <pc:spChg chg="add mod">
          <ac:chgData name="Thara babu" userId="05e6be1722469924" providerId="LiveId" clId="{3CCE1EEC-7171-4C96-8312-172FEFBAEF37}" dt="2024-04-09T14:51:20.946" v="1424" actId="1076"/>
          <ac:spMkLst>
            <pc:docMk/>
            <pc:sldMk cId="70562252" sldId="721"/>
            <ac:spMk id="21" creationId="{63750B9F-E465-5132-DECF-B437EA6394D3}"/>
          </ac:spMkLst>
        </pc:spChg>
        <pc:spChg chg="add mod">
          <ac:chgData name="Thara babu" userId="05e6be1722469924" providerId="LiveId" clId="{3CCE1EEC-7171-4C96-8312-172FEFBAEF37}" dt="2024-04-09T14:54:23.246" v="1472" actId="1076"/>
          <ac:spMkLst>
            <pc:docMk/>
            <pc:sldMk cId="70562252" sldId="721"/>
            <ac:spMk id="22" creationId="{4E5900AF-4BD8-B963-3874-CA940FEBB92B}"/>
          </ac:spMkLst>
        </pc:spChg>
        <pc:spChg chg="add mod">
          <ac:chgData name="Thara babu" userId="05e6be1722469924" providerId="LiveId" clId="{3CCE1EEC-7171-4C96-8312-172FEFBAEF37}" dt="2024-04-09T14:52:34.886" v="1434" actId="1076"/>
          <ac:spMkLst>
            <pc:docMk/>
            <pc:sldMk cId="70562252" sldId="721"/>
            <ac:spMk id="23" creationId="{4511929B-DD29-8171-C1A1-D09D4DACC577}"/>
          </ac:spMkLst>
        </pc:spChg>
        <pc:spChg chg="add mod">
          <ac:chgData name="Thara babu" userId="05e6be1722469924" providerId="LiveId" clId="{3CCE1EEC-7171-4C96-8312-172FEFBAEF37}" dt="2024-04-09T14:54:01.626" v="1470" actId="1076"/>
          <ac:spMkLst>
            <pc:docMk/>
            <pc:sldMk cId="70562252" sldId="721"/>
            <ac:spMk id="24" creationId="{4A45D9A1-A175-3020-BD29-F2B28E07D687}"/>
          </ac:spMkLst>
        </pc:spChg>
        <pc:spChg chg="mod topLvl">
          <ac:chgData name="Thara babu" userId="05e6be1722469924" providerId="LiveId" clId="{3CCE1EEC-7171-4C96-8312-172FEFBAEF37}" dt="2024-04-09T12:23:57.420" v="220" actId="338"/>
          <ac:spMkLst>
            <pc:docMk/>
            <pc:sldMk cId="70562252" sldId="721"/>
            <ac:spMk id="74" creationId="{F535C823-1255-BBF5-FAA7-CA6C3796518A}"/>
          </ac:spMkLst>
        </pc:spChg>
        <pc:spChg chg="mod topLvl">
          <ac:chgData name="Thara babu" userId="05e6be1722469924" providerId="LiveId" clId="{3CCE1EEC-7171-4C96-8312-172FEFBAEF37}" dt="2024-04-09T12:37:53.710" v="613" actId="1076"/>
          <ac:spMkLst>
            <pc:docMk/>
            <pc:sldMk cId="70562252" sldId="721"/>
            <ac:spMk id="77" creationId="{52DC27CE-0110-1CC1-3459-71BA036E219B}"/>
          </ac:spMkLst>
        </pc:spChg>
        <pc:spChg chg="del mod topLvl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78" creationId="{C8113050-4E7A-999A-16B3-385E1B4ABD20}"/>
          </ac:spMkLst>
        </pc:spChg>
        <pc:spChg chg="mod topLvl">
          <ac:chgData name="Thara babu" userId="05e6be1722469924" providerId="LiveId" clId="{3CCE1EEC-7171-4C96-8312-172FEFBAEF37}" dt="2024-04-09T12:36:57.984" v="584" actId="120"/>
          <ac:spMkLst>
            <pc:docMk/>
            <pc:sldMk cId="70562252" sldId="721"/>
            <ac:spMk id="79" creationId="{4AF722FD-2747-4180-BAB1-C1C0E575662B}"/>
          </ac:spMkLst>
        </pc:spChg>
        <pc:spChg chg="mod topLvl">
          <ac:chgData name="Thara babu" userId="05e6be1722469924" providerId="LiveId" clId="{3CCE1EEC-7171-4C96-8312-172FEFBAEF37}" dt="2024-04-09T12:34:08.568" v="496" actId="20577"/>
          <ac:spMkLst>
            <pc:docMk/>
            <pc:sldMk cId="70562252" sldId="721"/>
            <ac:spMk id="80" creationId="{88935644-86F2-4A4B-BD47-2ADAE8904AE2}"/>
          </ac:spMkLst>
        </pc:spChg>
        <pc:spChg chg="del mod topLvl">
          <ac:chgData name="Thara babu" userId="05e6be1722469924" providerId="LiveId" clId="{3CCE1EEC-7171-4C96-8312-172FEFBAEF37}" dt="2024-04-09T12:38:10.338" v="617" actId="478"/>
          <ac:spMkLst>
            <pc:docMk/>
            <pc:sldMk cId="70562252" sldId="721"/>
            <ac:spMk id="81" creationId="{9CD416EF-2A06-E9A9-CC72-81BC607EB4C5}"/>
          </ac:spMkLst>
        </pc:spChg>
        <pc:spChg chg="del mod topLvl">
          <ac:chgData name="Thara babu" userId="05e6be1722469924" providerId="LiveId" clId="{3CCE1EEC-7171-4C96-8312-172FEFBAEF37}" dt="2024-04-09T12:38:08.378" v="616" actId="478"/>
          <ac:spMkLst>
            <pc:docMk/>
            <pc:sldMk cId="70562252" sldId="721"/>
            <ac:spMk id="82" creationId="{943DADD7-6F3A-45B1-F146-7AC88ED1CA7C}"/>
          </ac:spMkLst>
        </pc:spChg>
        <pc:spChg chg="del mod topLvl">
          <ac:chgData name="Thara babu" userId="05e6be1722469924" providerId="LiveId" clId="{3CCE1EEC-7171-4C96-8312-172FEFBAEF37}" dt="2024-04-09T11:16:15.973" v="82" actId="478"/>
          <ac:spMkLst>
            <pc:docMk/>
            <pc:sldMk cId="70562252" sldId="721"/>
            <ac:spMk id="88" creationId="{719FD5C1-8200-A414-3FAF-A7B7E5421478}"/>
          </ac:spMkLst>
        </pc:spChg>
        <pc:spChg chg="del mod topLvl">
          <ac:chgData name="Thara babu" userId="05e6be1722469924" providerId="LiveId" clId="{3CCE1EEC-7171-4C96-8312-172FEFBAEF37}" dt="2024-04-09T11:16:15.973" v="82" actId="478"/>
          <ac:spMkLst>
            <pc:docMk/>
            <pc:sldMk cId="70562252" sldId="721"/>
            <ac:spMk id="89" creationId="{8E4A824E-977F-40F3-47D9-5DC3AF6B3B1C}"/>
          </ac:spMkLst>
        </pc:spChg>
        <pc:spChg chg="del mod topLvl">
          <ac:chgData name="Thara babu" userId="05e6be1722469924" providerId="LiveId" clId="{3CCE1EEC-7171-4C96-8312-172FEFBAEF37}" dt="2024-04-09T11:16:15.973" v="82" actId="478"/>
          <ac:spMkLst>
            <pc:docMk/>
            <pc:sldMk cId="70562252" sldId="721"/>
            <ac:spMk id="90" creationId="{FB216466-68B4-539D-07DF-AA467C47A102}"/>
          </ac:spMkLst>
        </pc:spChg>
        <pc:spChg chg="del">
          <ac:chgData name="Thara babu" userId="05e6be1722469924" providerId="LiveId" clId="{3CCE1EEC-7171-4C96-8312-172FEFBAEF37}" dt="2024-04-09T11:15:56.824" v="76" actId="478"/>
          <ac:spMkLst>
            <pc:docMk/>
            <pc:sldMk cId="70562252" sldId="721"/>
            <ac:spMk id="91" creationId="{400C7163-49BF-D3D9-50C4-72659AA0E831}"/>
          </ac:spMkLst>
        </pc:spChg>
        <pc:spChg chg="del mod topLvl">
          <ac:chgData name="Thara babu" userId="05e6be1722469924" providerId="LiveId" clId="{3CCE1EEC-7171-4C96-8312-172FEFBAEF37}" dt="2024-04-09T11:16:15.973" v="82" actId="478"/>
          <ac:spMkLst>
            <pc:docMk/>
            <pc:sldMk cId="70562252" sldId="721"/>
            <ac:spMk id="92" creationId="{12C373F1-EA23-AB82-3563-498FF2BE7733}"/>
          </ac:spMkLst>
        </pc:spChg>
        <pc:spChg chg="del mod topLvl">
          <ac:chgData name="Thara babu" userId="05e6be1722469924" providerId="LiveId" clId="{3CCE1EEC-7171-4C96-8312-172FEFBAEF37}" dt="2024-04-09T11:16:15.973" v="82" actId="478"/>
          <ac:spMkLst>
            <pc:docMk/>
            <pc:sldMk cId="70562252" sldId="721"/>
            <ac:spMk id="93" creationId="{50E6C738-87EF-D84C-54E1-B87696FB799A}"/>
          </ac:spMkLst>
        </pc:spChg>
        <pc:spChg chg="del mod topLvl">
          <ac:chgData name="Thara babu" userId="05e6be1722469924" providerId="LiveId" clId="{3CCE1EEC-7171-4C96-8312-172FEFBAEF37}" dt="2024-04-09T11:16:15.973" v="82" actId="478"/>
          <ac:spMkLst>
            <pc:docMk/>
            <pc:sldMk cId="70562252" sldId="721"/>
            <ac:spMk id="94" creationId="{D021FFEE-FE39-29B6-14D8-7A68503A3EDB}"/>
          </ac:spMkLst>
        </pc:spChg>
        <pc:spChg chg="del mod topLvl">
          <ac:chgData name="Thara babu" userId="05e6be1722469924" providerId="LiveId" clId="{3CCE1EEC-7171-4C96-8312-172FEFBAEF37}" dt="2024-04-09T12:38:14.171" v="619" actId="478"/>
          <ac:spMkLst>
            <pc:docMk/>
            <pc:sldMk cId="70562252" sldId="721"/>
            <ac:spMk id="95" creationId="{02AA65FB-4A4E-B007-F94D-3BC3FAF0190D}"/>
          </ac:spMkLst>
        </pc:spChg>
        <pc:spChg chg="del mod topLvl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96" creationId="{DB2F5E74-6CF6-14C3-BED3-6F2423DFE678}"/>
          </ac:spMkLst>
        </pc:spChg>
        <pc:spChg chg="del mod topLvl">
          <ac:chgData name="Thara babu" userId="05e6be1722469924" providerId="LiveId" clId="{3CCE1EEC-7171-4C96-8312-172FEFBAEF37}" dt="2024-04-09T12:17:39.646" v="138" actId="478"/>
          <ac:spMkLst>
            <pc:docMk/>
            <pc:sldMk cId="70562252" sldId="721"/>
            <ac:spMk id="97" creationId="{5D9B73B4-0A27-5F80-0B3F-54D25DDAC6DD}"/>
          </ac:spMkLst>
        </pc:spChg>
        <pc:spChg chg="del mod topLvl">
          <ac:chgData name="Thara babu" userId="05e6be1722469924" providerId="LiveId" clId="{3CCE1EEC-7171-4C96-8312-172FEFBAEF37}" dt="2024-04-09T12:38:16.622" v="620" actId="478"/>
          <ac:spMkLst>
            <pc:docMk/>
            <pc:sldMk cId="70562252" sldId="721"/>
            <ac:spMk id="98" creationId="{6593A5E3-A442-2D90-A36C-ED3AF22268FE}"/>
          </ac:spMkLst>
        </pc:spChg>
        <pc:spChg chg="del mod topLvl">
          <ac:chgData name="Thara babu" userId="05e6be1722469924" providerId="LiveId" clId="{3CCE1EEC-7171-4C96-8312-172FEFBAEF37}" dt="2024-04-09T14:40:39.185" v="1341" actId="478"/>
          <ac:spMkLst>
            <pc:docMk/>
            <pc:sldMk cId="70562252" sldId="721"/>
            <ac:spMk id="99" creationId="{1040EB1E-2E7B-3B09-9C67-4C9BDE9E1F8C}"/>
          </ac:spMkLst>
        </pc:spChg>
        <pc:spChg chg="del mod topLvl">
          <ac:chgData name="Thara babu" userId="05e6be1722469924" providerId="LiveId" clId="{3CCE1EEC-7171-4C96-8312-172FEFBAEF37}" dt="2024-04-09T12:17:39.646" v="138" actId="478"/>
          <ac:spMkLst>
            <pc:docMk/>
            <pc:sldMk cId="70562252" sldId="721"/>
            <ac:spMk id="100" creationId="{0BEA9B86-857D-937C-764B-1B495C63FA3C}"/>
          </ac:spMkLst>
        </pc:spChg>
        <pc:spChg chg="del mod topLvl">
          <ac:chgData name="Thara babu" userId="05e6be1722469924" providerId="LiveId" clId="{3CCE1EEC-7171-4C96-8312-172FEFBAEF37}" dt="2024-04-09T12:38:16.622" v="620" actId="478"/>
          <ac:spMkLst>
            <pc:docMk/>
            <pc:sldMk cId="70562252" sldId="721"/>
            <ac:spMk id="101" creationId="{4BDEBB50-67FC-0B1A-BFFD-168FE512EB3D}"/>
          </ac:spMkLst>
        </pc:spChg>
        <pc:spChg chg="del mod topLvl">
          <ac:chgData name="Thara babu" userId="05e6be1722469924" providerId="LiveId" clId="{3CCE1EEC-7171-4C96-8312-172FEFBAEF37}" dt="2024-04-09T12:38:18.734" v="621" actId="478"/>
          <ac:spMkLst>
            <pc:docMk/>
            <pc:sldMk cId="70562252" sldId="721"/>
            <ac:spMk id="102" creationId="{8F34BD01-22A8-F0D5-0C27-0A5081F2C38E}"/>
          </ac:spMkLst>
        </pc:spChg>
        <pc:spChg chg="del mod topLvl">
          <ac:chgData name="Thara babu" userId="05e6be1722469924" providerId="LiveId" clId="{3CCE1EEC-7171-4C96-8312-172FEFBAEF37}" dt="2024-04-09T12:17:42.662" v="139" actId="478"/>
          <ac:spMkLst>
            <pc:docMk/>
            <pc:sldMk cId="70562252" sldId="721"/>
            <ac:spMk id="103" creationId="{CEB48925-6B51-E436-E4BB-34666DDF9F03}"/>
          </ac:spMkLst>
        </pc:spChg>
        <pc:spChg chg="del mod topLvl">
          <ac:chgData name="Thara babu" userId="05e6be1722469924" providerId="LiveId" clId="{3CCE1EEC-7171-4C96-8312-172FEFBAEF37}" dt="2024-04-09T12:17:39.646" v="138" actId="478"/>
          <ac:spMkLst>
            <pc:docMk/>
            <pc:sldMk cId="70562252" sldId="721"/>
            <ac:spMk id="104" creationId="{4C7EE7B4-E531-EB8D-28CD-FF568D9B7B5D}"/>
          </ac:spMkLst>
        </pc:spChg>
        <pc:spChg chg="del mod topLvl">
          <ac:chgData name="Thara babu" userId="05e6be1722469924" providerId="LiveId" clId="{3CCE1EEC-7171-4C96-8312-172FEFBAEF37}" dt="2024-04-09T12:38:16.622" v="620" actId="478"/>
          <ac:spMkLst>
            <pc:docMk/>
            <pc:sldMk cId="70562252" sldId="721"/>
            <ac:spMk id="105" creationId="{906B29EE-1CEC-EE5F-C85C-25E978600B14}"/>
          </ac:spMkLst>
        </pc:spChg>
        <pc:spChg chg="del mod topLvl">
          <ac:chgData name="Thara babu" userId="05e6be1722469924" providerId="LiveId" clId="{3CCE1EEC-7171-4C96-8312-172FEFBAEF37}" dt="2024-04-09T12:17:42.662" v="139" actId="478"/>
          <ac:spMkLst>
            <pc:docMk/>
            <pc:sldMk cId="70562252" sldId="721"/>
            <ac:spMk id="106" creationId="{0B508BFD-7ED2-C34A-08DD-3F3FF6B970C4}"/>
          </ac:spMkLst>
        </pc:spChg>
        <pc:spChg chg="del mod topLvl">
          <ac:chgData name="Thara babu" userId="05e6be1722469924" providerId="LiveId" clId="{3CCE1EEC-7171-4C96-8312-172FEFBAEF37}" dt="2024-04-09T12:17:39.646" v="138" actId="478"/>
          <ac:spMkLst>
            <pc:docMk/>
            <pc:sldMk cId="70562252" sldId="721"/>
            <ac:spMk id="107" creationId="{BDE431EB-E349-0DCF-7B6B-0EAF90025BA4}"/>
          </ac:spMkLst>
        </pc:spChg>
        <pc:spChg chg="del mod topLvl">
          <ac:chgData name="Thara babu" userId="05e6be1722469924" providerId="LiveId" clId="{3CCE1EEC-7171-4C96-8312-172FEFBAEF37}" dt="2024-04-09T12:38:16.622" v="620" actId="478"/>
          <ac:spMkLst>
            <pc:docMk/>
            <pc:sldMk cId="70562252" sldId="721"/>
            <ac:spMk id="108" creationId="{2559EC5B-0EC6-103B-A8BA-D1DF3764B7B5}"/>
          </ac:spMkLst>
        </pc:spChg>
        <pc:grpChg chg="add del mod">
          <ac:chgData name="Thara babu" userId="05e6be1722469924" providerId="LiveId" clId="{3CCE1EEC-7171-4C96-8312-172FEFBAEF37}" dt="2024-04-09T12:35:35.942" v="538" actId="478"/>
          <ac:grpSpMkLst>
            <pc:docMk/>
            <pc:sldMk cId="70562252" sldId="721"/>
            <ac:grpSpMk id="4" creationId="{B1698E40-E82E-3BB8-621D-F61A1CCE371E}"/>
          </ac:grpSpMkLst>
        </pc:grpChg>
        <pc:grpChg chg="del mod topLvl">
          <ac:chgData name="Thara babu" userId="05e6be1722469924" providerId="LiveId" clId="{3CCE1EEC-7171-4C96-8312-172FEFBAEF37}" dt="2024-04-09T11:10:34.557" v="68" actId="165"/>
          <ac:grpSpMkLst>
            <pc:docMk/>
            <pc:sldMk cId="70562252" sldId="721"/>
            <ac:grpSpMk id="76" creationId="{FA4C342E-B4D1-524F-3934-C4DBB3AAB6EA}"/>
          </ac:grpSpMkLst>
        </pc:grpChg>
        <pc:grpChg chg="del">
          <ac:chgData name="Thara babu" userId="05e6be1722469924" providerId="LiveId" clId="{3CCE1EEC-7171-4C96-8312-172FEFBAEF37}" dt="2024-04-09T11:10:31.351" v="67" actId="165"/>
          <ac:grpSpMkLst>
            <pc:docMk/>
            <pc:sldMk cId="70562252" sldId="721"/>
            <ac:grpSpMk id="116" creationId="{43410E6C-60EC-410D-52AB-7B567BEC182A}"/>
          </ac:grpSpMkLst>
        </pc:grpChg>
        <pc:grpChg chg="add del">
          <ac:chgData name="Thara babu" userId="05e6be1722469924" providerId="LiveId" clId="{3CCE1EEC-7171-4C96-8312-172FEFBAEF37}" dt="2024-04-09T11:16:08.592" v="81" actId="165"/>
          <ac:grpSpMkLst>
            <pc:docMk/>
            <pc:sldMk cId="70562252" sldId="721"/>
            <ac:grpSpMk id="117" creationId="{D31CF34F-387E-11DB-A5AC-4927EAB92C07}"/>
          </ac:grpSpMkLst>
        </pc:grpChg>
        <pc:grpChg chg="del">
          <ac:chgData name="Thara babu" userId="05e6be1722469924" providerId="LiveId" clId="{3CCE1EEC-7171-4C96-8312-172FEFBAEF37}" dt="2024-04-09T12:38:03.687" v="615" actId="165"/>
          <ac:grpSpMkLst>
            <pc:docMk/>
            <pc:sldMk cId="70562252" sldId="721"/>
            <ac:grpSpMk id="120" creationId="{342F9F65-556E-8EDC-7A02-BEB05CE81FF5}"/>
          </ac:grpSpMkLst>
        </pc:grpChg>
        <pc:grpChg chg="del">
          <ac:chgData name="Thara babu" userId="05e6be1722469924" providerId="LiveId" clId="{3CCE1EEC-7171-4C96-8312-172FEFBAEF37}" dt="2024-04-09T12:17:07.089" v="131" actId="165"/>
          <ac:grpSpMkLst>
            <pc:docMk/>
            <pc:sldMk cId="70562252" sldId="721"/>
            <ac:grpSpMk id="121" creationId="{67C28A78-1D3F-D48D-5648-831A74EC96F7}"/>
          </ac:grpSpMkLst>
        </pc:grpChg>
        <pc:graphicFrameChg chg="add del mod modGraphic">
          <ac:chgData name="Thara babu" userId="05e6be1722469924" providerId="LiveId" clId="{3CCE1EEC-7171-4C96-8312-172FEFBAEF37}" dt="2024-04-09T11:17:52.679" v="90" actId="478"/>
          <ac:graphicFrameMkLst>
            <pc:docMk/>
            <pc:sldMk cId="70562252" sldId="721"/>
            <ac:graphicFrameMk id="2" creationId="{27DF37AC-512B-567B-2F32-E21F4C6F1C82}"/>
          </ac:graphicFrameMkLst>
        </pc:graphicFrameChg>
        <pc:graphicFrameChg chg="add del mod modGraphic">
          <ac:chgData name="Thara babu" userId="05e6be1722469924" providerId="LiveId" clId="{3CCE1EEC-7171-4C96-8312-172FEFBAEF37}" dt="2024-04-09T11:20:52.603" v="99" actId="478"/>
          <ac:graphicFrameMkLst>
            <pc:docMk/>
            <pc:sldMk cId="70562252" sldId="721"/>
            <ac:graphicFrameMk id="3" creationId="{FC8056B6-F0B8-8737-DEFD-3172E6B4BEE4}"/>
          </ac:graphicFrameMkLst>
        </pc:graphicFrameChg>
        <pc:graphicFrameChg chg="add del mod modGraphic">
          <ac:chgData name="Thara babu" userId="05e6be1722469924" providerId="LiveId" clId="{3CCE1EEC-7171-4C96-8312-172FEFBAEF37}" dt="2024-04-09T14:40:39.185" v="1341" actId="478"/>
          <ac:graphicFrameMkLst>
            <pc:docMk/>
            <pc:sldMk cId="70562252" sldId="721"/>
            <ac:graphicFrameMk id="16" creationId="{71890E99-55F3-01BF-3FE3-121A6280C4C6}"/>
          </ac:graphicFrameMkLst>
        </pc:graphicFrameChg>
        <pc:graphicFrameChg chg="add del modGraphic">
          <ac:chgData name="Thara babu" userId="05e6be1722469924" providerId="LiveId" clId="{3CCE1EEC-7171-4C96-8312-172FEFBAEF37}" dt="2024-04-09T14:42:05.930" v="1362" actId="1032"/>
          <ac:graphicFrameMkLst>
            <pc:docMk/>
            <pc:sldMk cId="70562252" sldId="721"/>
            <ac:graphicFrameMk id="18" creationId="{8FBC38C5-2D54-F15B-FF52-07C11505DC83}"/>
          </ac:graphicFrameMkLst>
        </pc:graphicFrameChg>
        <pc:graphicFrameChg chg="add mod modGraphic">
          <ac:chgData name="Thara babu" userId="05e6be1722469924" providerId="LiveId" clId="{3CCE1EEC-7171-4C96-8312-172FEFBAEF37}" dt="2024-04-09T14:53:53.796" v="1469"/>
          <ac:graphicFrameMkLst>
            <pc:docMk/>
            <pc:sldMk cId="70562252" sldId="721"/>
            <ac:graphicFrameMk id="19" creationId="{CF832B61-105A-88CC-9F99-EEF9E325ED74}"/>
          </ac:graphicFrameMkLst>
        </pc:graphicFrameChg>
        <pc:picChg chg="del">
          <ac:chgData name="Thara babu" userId="05e6be1722469924" providerId="LiveId" clId="{3CCE1EEC-7171-4C96-8312-172FEFBAEF37}" dt="2024-04-09T11:16:01.619" v="79" actId="478"/>
          <ac:picMkLst>
            <pc:docMk/>
            <pc:sldMk cId="70562252" sldId="721"/>
            <ac:picMk id="110" creationId="{E5988D31-1E06-46C6-B2AC-DB4736F6BB8A}"/>
          </ac:picMkLst>
        </pc:picChg>
        <pc:picChg chg="del mod topLvl">
          <ac:chgData name="Thara babu" userId="05e6be1722469924" providerId="LiveId" clId="{3CCE1EEC-7171-4C96-8312-172FEFBAEF37}" dt="2024-04-09T11:16:15.973" v="82" actId="478"/>
          <ac:picMkLst>
            <pc:docMk/>
            <pc:sldMk cId="70562252" sldId="721"/>
            <ac:picMk id="112" creationId="{5F19E440-EE70-E647-D840-1A831C0DC2ED}"/>
          </ac:picMkLst>
        </pc:picChg>
        <pc:picChg chg="del mod topLvl">
          <ac:chgData name="Thara babu" userId="05e6be1722469924" providerId="LiveId" clId="{3CCE1EEC-7171-4C96-8312-172FEFBAEF37}" dt="2024-04-09T11:16:15.973" v="82" actId="478"/>
          <ac:picMkLst>
            <pc:docMk/>
            <pc:sldMk cId="70562252" sldId="721"/>
            <ac:picMk id="114" creationId="{00C0A8DF-14F6-1144-76D9-3B336AEC3BE6}"/>
          </ac:picMkLst>
        </pc:picChg>
        <pc:picChg chg="del">
          <ac:chgData name="Thara babu" userId="05e6be1722469924" providerId="LiveId" clId="{3CCE1EEC-7171-4C96-8312-172FEFBAEF37}" dt="2024-04-09T12:38:16.622" v="620" actId="478"/>
          <ac:picMkLst>
            <pc:docMk/>
            <pc:sldMk cId="70562252" sldId="721"/>
            <ac:picMk id="122" creationId="{17453D60-36E9-57ED-A88D-1D37B3FFAAB1}"/>
          </ac:picMkLst>
        </pc:picChg>
        <pc:picChg chg="add del mod">
          <ac:chgData name="Thara babu" userId="05e6be1722469924" providerId="LiveId" clId="{3CCE1EEC-7171-4C96-8312-172FEFBAEF37}" dt="2024-04-09T14:40:39.185" v="1341" actId="478"/>
          <ac:picMkLst>
            <pc:docMk/>
            <pc:sldMk cId="70562252" sldId="721"/>
            <ac:picMk id="3074" creationId="{5B2DC5A3-152D-153D-F081-FBDE4B526AB2}"/>
          </ac:picMkLst>
        </pc:picChg>
        <pc:picChg chg="add del mod">
          <ac:chgData name="Thara babu" userId="05e6be1722469924" providerId="LiveId" clId="{3CCE1EEC-7171-4C96-8312-172FEFBAEF37}" dt="2024-04-09T14:40:39.185" v="1341" actId="478"/>
          <ac:picMkLst>
            <pc:docMk/>
            <pc:sldMk cId="70562252" sldId="721"/>
            <ac:picMk id="3076" creationId="{FCEA687E-CB5D-6FE3-39FA-3B533A5F70B7}"/>
          </ac:picMkLst>
        </pc:picChg>
      </pc:sldChg>
      <pc:sldChg chg="del">
        <pc:chgData name="Thara babu" userId="05e6be1722469924" providerId="LiveId" clId="{3CCE1EEC-7171-4C96-8312-172FEFBAEF37}" dt="2024-04-09T17:23:08.565" v="2069" actId="47"/>
        <pc:sldMkLst>
          <pc:docMk/>
          <pc:sldMk cId="122463922" sldId="722"/>
        </pc:sldMkLst>
      </pc:sldChg>
      <pc:sldChg chg="addSp delSp modSp del mod modAnim">
        <pc:chgData name="Thara babu" userId="05e6be1722469924" providerId="LiveId" clId="{3CCE1EEC-7171-4C96-8312-172FEFBAEF37}" dt="2024-04-09T15:26:14.692" v="1685" actId="47"/>
        <pc:sldMkLst>
          <pc:docMk/>
          <pc:sldMk cId="1267772490" sldId="1027"/>
        </pc:sldMkLst>
        <pc:spChg chg="mod topLvl">
          <ac:chgData name="Thara babu" userId="05e6be1722469924" providerId="LiveId" clId="{3CCE1EEC-7171-4C96-8312-172FEFBAEF37}" dt="2024-04-09T14:46:31.176" v="1392" actId="165"/>
          <ac:spMkLst>
            <pc:docMk/>
            <pc:sldMk cId="1267772490" sldId="1027"/>
            <ac:spMk id="4" creationId="{E3ABF1F8-AD20-E8F4-345F-6DB9482A46AD}"/>
          </ac:spMkLst>
        </pc:spChg>
        <pc:spChg chg="mod topLvl">
          <ac:chgData name="Thara babu" userId="05e6be1722469924" providerId="LiveId" clId="{3CCE1EEC-7171-4C96-8312-172FEFBAEF37}" dt="2024-04-09T14:46:31.176" v="1392" actId="165"/>
          <ac:spMkLst>
            <pc:docMk/>
            <pc:sldMk cId="1267772490" sldId="1027"/>
            <ac:spMk id="6" creationId="{540794E2-EABB-C1B1-4702-6915266EAB63}"/>
          </ac:spMkLst>
        </pc:spChg>
        <pc:spChg chg="mod topLvl">
          <ac:chgData name="Thara babu" userId="05e6be1722469924" providerId="LiveId" clId="{3CCE1EEC-7171-4C96-8312-172FEFBAEF37}" dt="2024-04-09T14:46:31.176" v="1392" actId="165"/>
          <ac:spMkLst>
            <pc:docMk/>
            <pc:sldMk cId="1267772490" sldId="1027"/>
            <ac:spMk id="7" creationId="{6B5823CD-5571-CAC9-D363-67E0FEC639F5}"/>
          </ac:spMkLst>
        </pc:spChg>
        <pc:spChg chg="mod">
          <ac:chgData name="Thara babu" userId="05e6be1722469924" providerId="LiveId" clId="{3CCE1EEC-7171-4C96-8312-172FEFBAEF37}" dt="2024-04-09T14:46:31.176" v="1392" actId="165"/>
          <ac:spMkLst>
            <pc:docMk/>
            <pc:sldMk cId="1267772490" sldId="1027"/>
            <ac:spMk id="11" creationId="{848875C1-1F63-0BDF-AAA3-7C783347DC29}"/>
          </ac:spMkLst>
        </pc:spChg>
        <pc:spChg chg="mod topLvl">
          <ac:chgData name="Thara babu" userId="05e6be1722469924" providerId="LiveId" clId="{3CCE1EEC-7171-4C96-8312-172FEFBAEF37}" dt="2024-04-09T14:46:31.176" v="1392" actId="165"/>
          <ac:spMkLst>
            <pc:docMk/>
            <pc:sldMk cId="1267772490" sldId="1027"/>
            <ac:spMk id="15" creationId="{22E1FC91-42C9-3173-9DDF-CE9D22B72AFC}"/>
          </ac:spMkLst>
        </pc:spChg>
        <pc:spChg chg="mod">
          <ac:chgData name="Thara babu" userId="05e6be1722469924" providerId="LiveId" clId="{3CCE1EEC-7171-4C96-8312-172FEFBAEF37}" dt="2024-04-09T14:46:31.176" v="1392" actId="165"/>
          <ac:spMkLst>
            <pc:docMk/>
            <pc:sldMk cId="1267772490" sldId="1027"/>
            <ac:spMk id="16" creationId="{1B749A1C-E9D6-27AE-69AB-5B0AC8A12937}"/>
          </ac:spMkLst>
        </pc:spChg>
        <pc:spChg chg="mod topLvl">
          <ac:chgData name="Thara babu" userId="05e6be1722469924" providerId="LiveId" clId="{3CCE1EEC-7171-4C96-8312-172FEFBAEF37}" dt="2024-04-09T14:46:31.176" v="1392" actId="165"/>
          <ac:spMkLst>
            <pc:docMk/>
            <pc:sldMk cId="1267772490" sldId="1027"/>
            <ac:spMk id="18" creationId="{94ECEE6D-EB20-5E04-B0F4-3735B581D115}"/>
          </ac:spMkLst>
        </pc:spChg>
        <pc:spChg chg="mod">
          <ac:chgData name="Thara babu" userId="05e6be1722469924" providerId="LiveId" clId="{3CCE1EEC-7171-4C96-8312-172FEFBAEF37}" dt="2024-04-09T14:46:54.036" v="1400" actId="6549"/>
          <ac:spMkLst>
            <pc:docMk/>
            <pc:sldMk cId="1267772490" sldId="1027"/>
            <ac:spMk id="20" creationId="{9D6D4648-DBB8-3B11-A909-43B227811DB8}"/>
          </ac:spMkLst>
        </pc:spChg>
        <pc:spChg chg="mod topLvl">
          <ac:chgData name="Thara babu" userId="05e6be1722469924" providerId="LiveId" clId="{3CCE1EEC-7171-4C96-8312-172FEFBAEF37}" dt="2024-04-09T14:46:31.176" v="1392" actId="165"/>
          <ac:spMkLst>
            <pc:docMk/>
            <pc:sldMk cId="1267772490" sldId="1027"/>
            <ac:spMk id="21" creationId="{B52E0010-9ED7-1117-1921-ADEE42496D94}"/>
          </ac:spMkLst>
        </pc:spChg>
        <pc:spChg chg="del mod topLvl">
          <ac:chgData name="Thara babu" userId="05e6be1722469924" providerId="LiveId" clId="{3CCE1EEC-7171-4C96-8312-172FEFBAEF37}" dt="2024-04-09T14:46:49.652" v="1399" actId="478"/>
          <ac:spMkLst>
            <pc:docMk/>
            <pc:sldMk cId="1267772490" sldId="1027"/>
            <ac:spMk id="41" creationId="{00000000-0000-0000-0000-000000000000}"/>
          </ac:spMkLst>
        </pc:spChg>
        <pc:spChg chg="del mod topLvl">
          <ac:chgData name="Thara babu" userId="05e6be1722469924" providerId="LiveId" clId="{3CCE1EEC-7171-4C96-8312-172FEFBAEF37}" dt="2024-04-09T14:46:49.652" v="1399" actId="478"/>
          <ac:spMkLst>
            <pc:docMk/>
            <pc:sldMk cId="1267772490" sldId="1027"/>
            <ac:spMk id="42" creationId="{00000000-0000-0000-0000-000000000000}"/>
          </ac:spMkLst>
        </pc:spChg>
        <pc:spChg chg="del mod topLvl">
          <ac:chgData name="Thara babu" userId="05e6be1722469924" providerId="LiveId" clId="{3CCE1EEC-7171-4C96-8312-172FEFBAEF37}" dt="2024-04-09T14:46:49.652" v="1399" actId="478"/>
          <ac:spMkLst>
            <pc:docMk/>
            <pc:sldMk cId="1267772490" sldId="1027"/>
            <ac:spMk id="43" creationId="{00000000-0000-0000-0000-000000000000}"/>
          </ac:spMkLst>
        </pc:spChg>
        <pc:spChg chg="del mod topLvl">
          <ac:chgData name="Thara babu" userId="05e6be1722469924" providerId="LiveId" clId="{3CCE1EEC-7171-4C96-8312-172FEFBAEF37}" dt="2024-04-09T14:46:49.652" v="1399" actId="478"/>
          <ac:spMkLst>
            <pc:docMk/>
            <pc:sldMk cId="1267772490" sldId="1027"/>
            <ac:spMk id="46" creationId="{00000000-0000-0000-0000-000000000000}"/>
          </ac:spMkLst>
        </pc:spChg>
        <pc:spChg chg="add del mod topLvl">
          <ac:chgData name="Thara babu" userId="05e6be1722469924" providerId="LiveId" clId="{3CCE1EEC-7171-4C96-8312-172FEFBAEF37}" dt="2024-04-09T14:47:02.356" v="1402" actId="14100"/>
          <ac:spMkLst>
            <pc:docMk/>
            <pc:sldMk cId="1267772490" sldId="1027"/>
            <ac:spMk id="107" creationId="{00000000-0000-0000-0000-000000000000}"/>
          </ac:spMkLst>
        </pc:spChg>
        <pc:spChg chg="add del mod topLvl">
          <ac:chgData name="Thara babu" userId="05e6be1722469924" providerId="LiveId" clId="{3CCE1EEC-7171-4C96-8312-172FEFBAEF37}" dt="2024-04-09T14:47:06.070" v="1403" actId="14100"/>
          <ac:spMkLst>
            <pc:docMk/>
            <pc:sldMk cId="1267772490" sldId="1027"/>
            <ac:spMk id="114" creationId="{00000000-0000-0000-0000-000000000000}"/>
          </ac:spMkLst>
        </pc:spChg>
        <pc:spChg chg="add del mod topLvl">
          <ac:chgData name="Thara babu" userId="05e6be1722469924" providerId="LiveId" clId="{3CCE1EEC-7171-4C96-8312-172FEFBAEF37}" dt="2024-04-09T14:47:10.076" v="1404" actId="14100"/>
          <ac:spMkLst>
            <pc:docMk/>
            <pc:sldMk cId="1267772490" sldId="1027"/>
            <ac:spMk id="119" creationId="{00000000-0000-0000-0000-000000000000}"/>
          </ac:spMkLst>
        </pc:spChg>
        <pc:spChg chg="del mod topLvl">
          <ac:chgData name="Thara babu" userId="05e6be1722469924" providerId="LiveId" clId="{3CCE1EEC-7171-4C96-8312-172FEFBAEF37}" dt="2024-04-09T14:46:49.652" v="1399" actId="478"/>
          <ac:spMkLst>
            <pc:docMk/>
            <pc:sldMk cId="1267772490" sldId="1027"/>
            <ac:spMk id="137" creationId="{00000000-0000-0000-0000-000000000000}"/>
          </ac:spMkLst>
        </pc:spChg>
        <pc:spChg chg="del mod topLvl">
          <ac:chgData name="Thara babu" userId="05e6be1722469924" providerId="LiveId" clId="{3CCE1EEC-7171-4C96-8312-172FEFBAEF37}" dt="2024-04-09T14:46:49.652" v="1399" actId="478"/>
          <ac:spMkLst>
            <pc:docMk/>
            <pc:sldMk cId="1267772490" sldId="1027"/>
            <ac:spMk id="139" creationId="{00000000-0000-0000-0000-000000000000}"/>
          </ac:spMkLst>
        </pc:spChg>
        <pc:grpChg chg="mod topLvl">
          <ac:chgData name="Thara babu" userId="05e6be1722469924" providerId="LiveId" clId="{3CCE1EEC-7171-4C96-8312-172FEFBAEF37}" dt="2024-04-09T14:46:31.176" v="1392" actId="165"/>
          <ac:grpSpMkLst>
            <pc:docMk/>
            <pc:sldMk cId="1267772490" sldId="1027"/>
            <ac:grpSpMk id="10" creationId="{69905A45-12C7-12D5-260B-811D06B8EE09}"/>
          </ac:grpSpMkLst>
        </pc:grpChg>
        <pc:grpChg chg="mod topLvl">
          <ac:chgData name="Thara babu" userId="05e6be1722469924" providerId="LiveId" clId="{3CCE1EEC-7171-4C96-8312-172FEFBAEF37}" dt="2024-04-09T14:46:31.176" v="1392" actId="165"/>
          <ac:grpSpMkLst>
            <pc:docMk/>
            <pc:sldMk cId="1267772490" sldId="1027"/>
            <ac:grpSpMk id="14" creationId="{F42D35B8-8007-03A8-4BB9-48A860F85ECC}"/>
          </ac:grpSpMkLst>
        </pc:grpChg>
        <pc:grpChg chg="del mod topLvl">
          <ac:chgData name="Thara babu" userId="05e6be1722469924" providerId="LiveId" clId="{3CCE1EEC-7171-4C96-8312-172FEFBAEF37}" dt="2024-04-09T14:46:55.667" v="1401" actId="478"/>
          <ac:grpSpMkLst>
            <pc:docMk/>
            <pc:sldMk cId="1267772490" sldId="1027"/>
            <ac:grpSpMk id="19" creationId="{53A635C1-A77B-EE8C-35BB-EF6E9100BB05}"/>
          </ac:grpSpMkLst>
        </pc:grpChg>
        <pc:grpChg chg="del">
          <ac:chgData name="Thara babu" userId="05e6be1722469924" providerId="LiveId" clId="{3CCE1EEC-7171-4C96-8312-172FEFBAEF37}" dt="2024-04-09T14:46:31.176" v="1392" actId="165"/>
          <ac:grpSpMkLst>
            <pc:docMk/>
            <pc:sldMk cId="1267772490" sldId="1027"/>
            <ac:grpSpMk id="49" creationId="{E578AF5D-E0C6-690F-FAAE-8BB172A478C1}"/>
          </ac:grpSpMkLst>
        </pc:grpChg>
        <pc:grpChg chg="del">
          <ac:chgData name="Thara babu" userId="05e6be1722469924" providerId="LiveId" clId="{3CCE1EEC-7171-4C96-8312-172FEFBAEF37}" dt="2024-04-09T14:46:31.176" v="1392" actId="165"/>
          <ac:grpSpMkLst>
            <pc:docMk/>
            <pc:sldMk cId="1267772490" sldId="1027"/>
            <ac:grpSpMk id="50" creationId="{73049DBA-F67B-BE5C-8544-358998F8478F}"/>
          </ac:grpSpMkLst>
        </pc:grpChg>
        <pc:grpChg chg="del">
          <ac:chgData name="Thara babu" userId="05e6be1722469924" providerId="LiveId" clId="{3CCE1EEC-7171-4C96-8312-172FEFBAEF37}" dt="2024-04-09T14:46:31.176" v="1392" actId="165"/>
          <ac:grpSpMkLst>
            <pc:docMk/>
            <pc:sldMk cId="1267772490" sldId="1027"/>
            <ac:grpSpMk id="51" creationId="{72C6F9A0-4444-4B4D-4313-74F95A6D4FDD}"/>
          </ac:grpSpMkLst>
        </pc:grpChg>
        <pc:cxnChg chg="mod">
          <ac:chgData name="Thara babu" userId="05e6be1722469924" providerId="LiveId" clId="{3CCE1EEC-7171-4C96-8312-172FEFBAEF37}" dt="2024-04-09T14:46:31.176" v="1392" actId="165"/>
          <ac:cxnSpMkLst>
            <pc:docMk/>
            <pc:sldMk cId="1267772490" sldId="1027"/>
            <ac:cxnSpMk id="12" creationId="{E330FB04-6E6A-28C6-2BBA-DA2F874E429B}"/>
          </ac:cxnSpMkLst>
        </pc:cxnChg>
        <pc:cxnChg chg="mod">
          <ac:chgData name="Thara babu" userId="05e6be1722469924" providerId="LiveId" clId="{3CCE1EEC-7171-4C96-8312-172FEFBAEF37}" dt="2024-04-09T14:46:31.176" v="1392" actId="165"/>
          <ac:cxnSpMkLst>
            <pc:docMk/>
            <pc:sldMk cId="1267772490" sldId="1027"/>
            <ac:cxnSpMk id="17" creationId="{AC0F3ED3-DBE5-2FC8-7CE2-73844BDD3AB7}"/>
          </ac:cxnSpMkLst>
        </pc:cxnChg>
        <pc:cxnChg chg="mod">
          <ac:chgData name="Thara babu" userId="05e6be1722469924" providerId="LiveId" clId="{3CCE1EEC-7171-4C96-8312-172FEFBAEF37}" dt="2024-04-09T14:46:31.176" v="1392" actId="165"/>
          <ac:cxnSpMkLst>
            <pc:docMk/>
            <pc:sldMk cId="1267772490" sldId="1027"/>
            <ac:cxnSpMk id="22" creationId="{BC16E325-3B83-44F3-66DD-7BAAEA2E97A9}"/>
          </ac:cxnSpMkLst>
        </pc:cxnChg>
        <pc:cxnChg chg="mod topLvl">
          <ac:chgData name="Thara babu" userId="05e6be1722469924" providerId="LiveId" clId="{3CCE1EEC-7171-4C96-8312-172FEFBAEF37}" dt="2024-04-09T14:46:31.176" v="1392" actId="165"/>
          <ac:cxnSpMkLst>
            <pc:docMk/>
            <pc:sldMk cId="1267772490" sldId="1027"/>
            <ac:cxnSpMk id="55" creationId="{0D2A2634-628E-EF9B-15A3-2423F5427207}"/>
          </ac:cxnSpMkLst>
        </pc:cxnChg>
        <pc:cxnChg chg="mod topLvl">
          <ac:chgData name="Thara babu" userId="05e6be1722469924" providerId="LiveId" clId="{3CCE1EEC-7171-4C96-8312-172FEFBAEF37}" dt="2024-04-09T14:46:31.176" v="1392" actId="165"/>
          <ac:cxnSpMkLst>
            <pc:docMk/>
            <pc:sldMk cId="1267772490" sldId="1027"/>
            <ac:cxnSpMk id="57" creationId="{77C5C42A-EF7C-FFF5-7415-A4B3DB020A4E}"/>
          </ac:cxnSpMkLst>
        </pc:cxnChg>
      </pc:sldChg>
      <pc:sldChg chg="del">
        <pc:chgData name="Thara babu" userId="05e6be1722469924" providerId="LiveId" clId="{3CCE1EEC-7171-4C96-8312-172FEFBAEF37}" dt="2024-04-09T17:23:11.603" v="2071" actId="47"/>
        <pc:sldMkLst>
          <pc:docMk/>
          <pc:sldMk cId="3679057691" sldId="2147476562"/>
        </pc:sldMkLst>
      </pc:sldChg>
      <pc:sldChg chg="del">
        <pc:chgData name="Thara babu" userId="05e6be1722469924" providerId="LiveId" clId="{3CCE1EEC-7171-4C96-8312-172FEFBAEF37}" dt="2024-04-09T17:23:11.981" v="2072" actId="47"/>
        <pc:sldMkLst>
          <pc:docMk/>
          <pc:sldMk cId="3491019101" sldId="2147483645"/>
        </pc:sldMkLst>
      </pc:sldChg>
      <pc:sldChg chg="del">
        <pc:chgData name="Thara babu" userId="05e6be1722469924" providerId="LiveId" clId="{3CCE1EEC-7171-4C96-8312-172FEFBAEF37}" dt="2024-04-09T11:11:56.598" v="72" actId="47"/>
        <pc:sldMkLst>
          <pc:docMk/>
          <pc:sldMk cId="4139460440" sldId="2147483646"/>
        </pc:sldMkLst>
      </pc:sldChg>
      <pc:sldChg chg="del">
        <pc:chgData name="Thara babu" userId="05e6be1722469924" providerId="LiveId" clId="{3CCE1EEC-7171-4C96-8312-172FEFBAEF37}" dt="2024-04-09T17:23:11.194" v="2070" actId="47"/>
        <pc:sldMkLst>
          <pc:docMk/>
          <pc:sldMk cId="415710156" sldId="2147483647"/>
        </pc:sldMkLst>
      </pc:sldChg>
      <pc:sldMasterChg chg="delSldLayout">
        <pc:chgData name="Thara babu" userId="05e6be1722469924" providerId="LiveId" clId="{3CCE1EEC-7171-4C96-8312-172FEFBAEF37}" dt="2024-04-09T17:23:11.981" v="2072" actId="47"/>
        <pc:sldMasterMkLst>
          <pc:docMk/>
          <pc:sldMasterMk cId="0" sldId="2147483648"/>
        </pc:sldMasterMkLst>
        <pc:sldLayoutChg chg="del">
          <pc:chgData name="Thara babu" userId="05e6be1722469924" providerId="LiveId" clId="{3CCE1EEC-7171-4C96-8312-172FEFBAEF37}" dt="2024-04-09T17:23:11.981" v="2072" actId="47"/>
          <pc:sldLayoutMkLst>
            <pc:docMk/>
            <pc:sldMasterMk cId="0" sldId="2147483648"/>
            <pc:sldLayoutMk cId="0" sldId="2147483650"/>
          </pc:sldLayoutMkLst>
        </pc:sldLayoutChg>
      </pc:sldMasterChg>
      <pc:sldMasterChg chg="modTransition modSldLayout">
        <pc:chgData name="Thara babu" userId="05e6be1722469924" providerId="LiveId" clId="{3CCE1EEC-7171-4C96-8312-172FEFBAEF37}" dt="2024-04-09T16:48:56.978" v="1785"/>
        <pc:sldMasterMkLst>
          <pc:docMk/>
          <pc:sldMasterMk cId="1595418634" sldId="2147483662"/>
        </pc:sldMasterMkLst>
        <pc:sldLayoutChg chg="modTransition">
          <pc:chgData name="Thara babu" userId="05e6be1722469924" providerId="LiveId" clId="{3CCE1EEC-7171-4C96-8312-172FEFBAEF37}" dt="2024-04-09T16:48:56.978" v="1785"/>
          <pc:sldLayoutMkLst>
            <pc:docMk/>
            <pc:sldMasterMk cId="1595418634" sldId="2147483662"/>
            <pc:sldLayoutMk cId="2411422006" sldId="2147483664"/>
          </pc:sldLayoutMkLst>
        </pc:sldLayoutChg>
        <pc:sldLayoutChg chg="modTransition">
          <pc:chgData name="Thara babu" userId="05e6be1722469924" providerId="LiveId" clId="{3CCE1EEC-7171-4C96-8312-172FEFBAEF37}" dt="2024-04-09T16:48:56.978" v="1785"/>
          <pc:sldLayoutMkLst>
            <pc:docMk/>
            <pc:sldMasterMk cId="1595418634" sldId="2147483662"/>
            <pc:sldLayoutMk cId="2391442662" sldId="2147483665"/>
          </pc:sldLayoutMkLst>
        </pc:sldLayoutChg>
        <pc:sldLayoutChg chg="modTransition">
          <pc:chgData name="Thara babu" userId="05e6be1722469924" providerId="LiveId" clId="{3CCE1EEC-7171-4C96-8312-172FEFBAEF37}" dt="2024-04-09T16:48:56.978" v="1785"/>
          <pc:sldLayoutMkLst>
            <pc:docMk/>
            <pc:sldMasterMk cId="1595418634" sldId="2147483662"/>
            <pc:sldLayoutMk cId="3468720485" sldId="2147483666"/>
          </pc:sldLayoutMkLst>
        </pc:sldLayoutChg>
        <pc:sldLayoutChg chg="modTransition">
          <pc:chgData name="Thara babu" userId="05e6be1722469924" providerId="LiveId" clId="{3CCE1EEC-7171-4C96-8312-172FEFBAEF37}" dt="2024-04-09T16:48:56.978" v="1785"/>
          <pc:sldLayoutMkLst>
            <pc:docMk/>
            <pc:sldMasterMk cId="1595418634" sldId="2147483662"/>
            <pc:sldLayoutMk cId="3009983600" sldId="2147483667"/>
          </pc:sldLayoutMkLst>
        </pc:sldLayoutChg>
        <pc:sldLayoutChg chg="modTransition">
          <pc:chgData name="Thara babu" userId="05e6be1722469924" providerId="LiveId" clId="{3CCE1EEC-7171-4C96-8312-172FEFBAEF37}" dt="2024-04-09T16:48:56.978" v="1785"/>
          <pc:sldLayoutMkLst>
            <pc:docMk/>
            <pc:sldMasterMk cId="1595418634" sldId="2147483662"/>
            <pc:sldLayoutMk cId="2350757293" sldId="2147483668"/>
          </pc:sldLayoutMkLst>
        </pc:sldLayoutChg>
        <pc:sldLayoutChg chg="modTransition">
          <pc:chgData name="Thara babu" userId="05e6be1722469924" providerId="LiveId" clId="{3CCE1EEC-7171-4C96-8312-172FEFBAEF37}" dt="2024-04-09T16:48:56.978" v="1785"/>
          <pc:sldLayoutMkLst>
            <pc:docMk/>
            <pc:sldMasterMk cId="1595418634" sldId="2147483662"/>
            <pc:sldLayoutMk cId="1933671177" sldId="2147483670"/>
          </pc:sldLayoutMkLst>
        </pc:sldLayoutChg>
        <pc:sldLayoutChg chg="modTransition">
          <pc:chgData name="Thara babu" userId="05e6be1722469924" providerId="LiveId" clId="{3CCE1EEC-7171-4C96-8312-172FEFBAEF37}" dt="2024-04-09T16:48:56.978" v="1785"/>
          <pc:sldLayoutMkLst>
            <pc:docMk/>
            <pc:sldMasterMk cId="1595418634" sldId="2147483662"/>
            <pc:sldLayoutMk cId="500782759" sldId="2147483675"/>
          </pc:sldLayoutMkLst>
        </pc:sldLayoutChg>
        <pc:sldLayoutChg chg="modTransition">
          <pc:chgData name="Thara babu" userId="05e6be1722469924" providerId="LiveId" clId="{3CCE1EEC-7171-4C96-8312-172FEFBAEF37}" dt="2024-04-09T16:48:56.978" v="1785"/>
          <pc:sldLayoutMkLst>
            <pc:docMk/>
            <pc:sldMasterMk cId="1595418634" sldId="2147483662"/>
            <pc:sldLayoutMk cId="2593800488" sldId="2147483676"/>
          </pc:sldLayoutMkLst>
        </pc:sldLayoutChg>
      </pc:sldMasterChg>
      <pc:sldMasterChg chg="modTransition modSldLayout">
        <pc:chgData name="Thara babu" userId="05e6be1722469924" providerId="LiveId" clId="{3CCE1EEC-7171-4C96-8312-172FEFBAEF37}" dt="2024-04-09T16:49:22.992" v="1789"/>
        <pc:sldMasterMkLst>
          <pc:docMk/>
          <pc:sldMasterMk cId="1634494454" sldId="2147483662"/>
        </pc:sldMasterMkLst>
        <pc:sldLayoutChg chg="modTransition">
          <pc:chgData name="Thara babu" userId="05e6be1722469924" providerId="LiveId" clId="{3CCE1EEC-7171-4C96-8312-172FEFBAEF37}" dt="2024-04-09T16:49:22.992" v="1789"/>
          <pc:sldLayoutMkLst>
            <pc:docMk/>
            <pc:sldMasterMk cId="1634494454" sldId="2147483662"/>
            <pc:sldLayoutMk cId="3337270177" sldId="2147483664"/>
          </pc:sldLayoutMkLst>
        </pc:sldLayoutChg>
        <pc:sldLayoutChg chg="modTransition">
          <pc:chgData name="Thara babu" userId="05e6be1722469924" providerId="LiveId" clId="{3CCE1EEC-7171-4C96-8312-172FEFBAEF37}" dt="2024-04-09T16:49:22.992" v="1789"/>
          <pc:sldLayoutMkLst>
            <pc:docMk/>
            <pc:sldMasterMk cId="1634494454" sldId="2147483662"/>
            <pc:sldLayoutMk cId="2009462828" sldId="2147483665"/>
          </pc:sldLayoutMkLst>
        </pc:sldLayoutChg>
        <pc:sldLayoutChg chg="modTransition">
          <pc:chgData name="Thara babu" userId="05e6be1722469924" providerId="LiveId" clId="{3CCE1EEC-7171-4C96-8312-172FEFBAEF37}" dt="2024-04-09T16:49:22.992" v="1789"/>
          <pc:sldLayoutMkLst>
            <pc:docMk/>
            <pc:sldMasterMk cId="1634494454" sldId="2147483662"/>
            <pc:sldLayoutMk cId="1729490982" sldId="2147483666"/>
          </pc:sldLayoutMkLst>
        </pc:sldLayoutChg>
        <pc:sldLayoutChg chg="modTransition">
          <pc:chgData name="Thara babu" userId="05e6be1722469924" providerId="LiveId" clId="{3CCE1EEC-7171-4C96-8312-172FEFBAEF37}" dt="2024-04-09T16:49:22.992" v="1789"/>
          <pc:sldLayoutMkLst>
            <pc:docMk/>
            <pc:sldMasterMk cId="1634494454" sldId="2147483662"/>
            <pc:sldLayoutMk cId="3184305832" sldId="2147483667"/>
          </pc:sldLayoutMkLst>
        </pc:sldLayoutChg>
        <pc:sldLayoutChg chg="modTransition">
          <pc:chgData name="Thara babu" userId="05e6be1722469924" providerId="LiveId" clId="{3CCE1EEC-7171-4C96-8312-172FEFBAEF37}" dt="2024-04-09T16:49:22.992" v="1789"/>
          <pc:sldLayoutMkLst>
            <pc:docMk/>
            <pc:sldMasterMk cId="1634494454" sldId="2147483662"/>
            <pc:sldLayoutMk cId="525531458" sldId="2147483668"/>
          </pc:sldLayoutMkLst>
        </pc:sldLayoutChg>
        <pc:sldLayoutChg chg="modTransition">
          <pc:chgData name="Thara babu" userId="05e6be1722469924" providerId="LiveId" clId="{3CCE1EEC-7171-4C96-8312-172FEFBAEF37}" dt="2024-04-09T16:49:22.992" v="1789"/>
          <pc:sldLayoutMkLst>
            <pc:docMk/>
            <pc:sldMasterMk cId="1634494454" sldId="2147483662"/>
            <pc:sldLayoutMk cId="943395511" sldId="2147483670"/>
          </pc:sldLayoutMkLst>
        </pc:sldLayoutChg>
        <pc:sldLayoutChg chg="modTransition">
          <pc:chgData name="Thara babu" userId="05e6be1722469924" providerId="LiveId" clId="{3CCE1EEC-7171-4C96-8312-172FEFBAEF37}" dt="2024-04-09T16:49:22.992" v="1789"/>
          <pc:sldLayoutMkLst>
            <pc:docMk/>
            <pc:sldMasterMk cId="1634494454" sldId="2147483662"/>
            <pc:sldLayoutMk cId="82646928" sldId="2147483675"/>
          </pc:sldLayoutMkLst>
        </pc:sldLayoutChg>
        <pc:sldLayoutChg chg="modTransition">
          <pc:chgData name="Thara babu" userId="05e6be1722469924" providerId="LiveId" clId="{3CCE1EEC-7171-4C96-8312-172FEFBAEF37}" dt="2024-04-09T16:49:22.992" v="1789"/>
          <pc:sldLayoutMkLst>
            <pc:docMk/>
            <pc:sldMasterMk cId="1634494454" sldId="2147483662"/>
            <pc:sldLayoutMk cId="4196086846" sldId="2147483676"/>
          </pc:sldLayoutMkLst>
        </pc:sldLayoutChg>
      </pc:sldMasterChg>
      <pc:sldMasterChg chg="modTransition modSldLayout">
        <pc:chgData name="Thara babu" userId="05e6be1722469924" providerId="LiveId" clId="{3CCE1EEC-7171-4C96-8312-172FEFBAEF37}" dt="2024-04-09T16:49:34.600" v="1790"/>
        <pc:sldMasterMkLst>
          <pc:docMk/>
          <pc:sldMasterMk cId="2630002285" sldId="2147483662"/>
        </pc:sldMasterMkLst>
        <pc:sldLayoutChg chg="modTransition">
          <pc:chgData name="Thara babu" userId="05e6be1722469924" providerId="LiveId" clId="{3CCE1EEC-7171-4C96-8312-172FEFBAEF37}" dt="2024-04-09T16:49:34.600" v="1790"/>
          <pc:sldLayoutMkLst>
            <pc:docMk/>
            <pc:sldMasterMk cId="2630002285" sldId="2147483662"/>
            <pc:sldLayoutMk cId="3675157984" sldId="2147483664"/>
          </pc:sldLayoutMkLst>
        </pc:sldLayoutChg>
        <pc:sldLayoutChg chg="modTransition">
          <pc:chgData name="Thara babu" userId="05e6be1722469924" providerId="LiveId" clId="{3CCE1EEC-7171-4C96-8312-172FEFBAEF37}" dt="2024-04-09T16:49:34.600" v="1790"/>
          <pc:sldLayoutMkLst>
            <pc:docMk/>
            <pc:sldMasterMk cId="2630002285" sldId="2147483662"/>
            <pc:sldLayoutMk cId="1026831143" sldId="2147483665"/>
          </pc:sldLayoutMkLst>
        </pc:sldLayoutChg>
        <pc:sldLayoutChg chg="modTransition">
          <pc:chgData name="Thara babu" userId="05e6be1722469924" providerId="LiveId" clId="{3CCE1EEC-7171-4C96-8312-172FEFBAEF37}" dt="2024-04-09T16:49:34.600" v="1790"/>
          <pc:sldLayoutMkLst>
            <pc:docMk/>
            <pc:sldMasterMk cId="2630002285" sldId="2147483662"/>
            <pc:sldLayoutMk cId="1432529367" sldId="2147483666"/>
          </pc:sldLayoutMkLst>
        </pc:sldLayoutChg>
        <pc:sldLayoutChg chg="modTransition">
          <pc:chgData name="Thara babu" userId="05e6be1722469924" providerId="LiveId" clId="{3CCE1EEC-7171-4C96-8312-172FEFBAEF37}" dt="2024-04-09T16:49:34.600" v="1790"/>
          <pc:sldLayoutMkLst>
            <pc:docMk/>
            <pc:sldMasterMk cId="2630002285" sldId="2147483662"/>
            <pc:sldLayoutMk cId="4128727362" sldId="2147483667"/>
          </pc:sldLayoutMkLst>
        </pc:sldLayoutChg>
        <pc:sldLayoutChg chg="modTransition">
          <pc:chgData name="Thara babu" userId="05e6be1722469924" providerId="LiveId" clId="{3CCE1EEC-7171-4C96-8312-172FEFBAEF37}" dt="2024-04-09T16:49:34.600" v="1790"/>
          <pc:sldLayoutMkLst>
            <pc:docMk/>
            <pc:sldMasterMk cId="2630002285" sldId="2147483662"/>
            <pc:sldLayoutMk cId="3381050582" sldId="2147483668"/>
          </pc:sldLayoutMkLst>
        </pc:sldLayoutChg>
        <pc:sldLayoutChg chg="modTransition">
          <pc:chgData name="Thara babu" userId="05e6be1722469924" providerId="LiveId" clId="{3CCE1EEC-7171-4C96-8312-172FEFBAEF37}" dt="2024-04-09T16:49:34.600" v="1790"/>
          <pc:sldLayoutMkLst>
            <pc:docMk/>
            <pc:sldMasterMk cId="2630002285" sldId="2147483662"/>
            <pc:sldLayoutMk cId="1866112783" sldId="2147483670"/>
          </pc:sldLayoutMkLst>
        </pc:sldLayoutChg>
        <pc:sldLayoutChg chg="modTransition">
          <pc:chgData name="Thara babu" userId="05e6be1722469924" providerId="LiveId" clId="{3CCE1EEC-7171-4C96-8312-172FEFBAEF37}" dt="2024-04-09T16:49:34.600" v="1790"/>
          <pc:sldLayoutMkLst>
            <pc:docMk/>
            <pc:sldMasterMk cId="2630002285" sldId="2147483662"/>
            <pc:sldLayoutMk cId="3974499829" sldId="2147483675"/>
          </pc:sldLayoutMkLst>
        </pc:sldLayoutChg>
        <pc:sldLayoutChg chg="modTransition">
          <pc:chgData name="Thara babu" userId="05e6be1722469924" providerId="LiveId" clId="{3CCE1EEC-7171-4C96-8312-172FEFBAEF37}" dt="2024-04-09T16:49:34.600" v="1790"/>
          <pc:sldLayoutMkLst>
            <pc:docMk/>
            <pc:sldMasterMk cId="2630002285" sldId="2147483662"/>
            <pc:sldLayoutMk cId="2866135840" sldId="2147483676"/>
          </pc:sldLayoutMkLst>
        </pc:sldLayoutChg>
      </pc:sldMasterChg>
      <pc:sldMasterChg chg="modTransition modSldLayout">
        <pc:chgData name="Thara babu" userId="05e6be1722469924" providerId="LiveId" clId="{3CCE1EEC-7171-4C96-8312-172FEFBAEF37}" dt="2024-04-09T16:49:22.301" v="1788"/>
        <pc:sldMasterMkLst>
          <pc:docMk/>
          <pc:sldMasterMk cId="1468497989" sldId="2147483677"/>
        </pc:sldMasterMkLst>
        <pc:sldLayoutChg chg="modTransition">
          <pc:chgData name="Thara babu" userId="05e6be1722469924" providerId="LiveId" clId="{3CCE1EEC-7171-4C96-8312-172FEFBAEF37}" dt="2024-04-09T16:49:22.301" v="1788"/>
          <pc:sldLayoutMkLst>
            <pc:docMk/>
            <pc:sldMasterMk cId="1468497989" sldId="2147483677"/>
            <pc:sldLayoutMk cId="3346516875" sldId="2147483679"/>
          </pc:sldLayoutMkLst>
        </pc:sldLayoutChg>
        <pc:sldLayoutChg chg="modTransition">
          <pc:chgData name="Thara babu" userId="05e6be1722469924" providerId="LiveId" clId="{3CCE1EEC-7171-4C96-8312-172FEFBAEF37}" dt="2024-04-09T16:49:22.301" v="1788"/>
          <pc:sldLayoutMkLst>
            <pc:docMk/>
            <pc:sldMasterMk cId="1468497989" sldId="2147483677"/>
            <pc:sldLayoutMk cId="3753113232" sldId="2147483680"/>
          </pc:sldLayoutMkLst>
        </pc:sldLayoutChg>
        <pc:sldLayoutChg chg="modTransition">
          <pc:chgData name="Thara babu" userId="05e6be1722469924" providerId="LiveId" clId="{3CCE1EEC-7171-4C96-8312-172FEFBAEF37}" dt="2024-04-09T16:49:22.301" v="1788"/>
          <pc:sldLayoutMkLst>
            <pc:docMk/>
            <pc:sldMasterMk cId="1468497989" sldId="2147483677"/>
            <pc:sldLayoutMk cId="760642887" sldId="2147483681"/>
          </pc:sldLayoutMkLst>
        </pc:sldLayoutChg>
        <pc:sldLayoutChg chg="modTransition">
          <pc:chgData name="Thara babu" userId="05e6be1722469924" providerId="LiveId" clId="{3CCE1EEC-7171-4C96-8312-172FEFBAEF37}" dt="2024-04-09T16:49:22.301" v="1788"/>
          <pc:sldLayoutMkLst>
            <pc:docMk/>
            <pc:sldMasterMk cId="1468497989" sldId="2147483677"/>
            <pc:sldLayoutMk cId="1075412" sldId="2147483682"/>
          </pc:sldLayoutMkLst>
        </pc:sldLayoutChg>
        <pc:sldLayoutChg chg="modTransition">
          <pc:chgData name="Thara babu" userId="05e6be1722469924" providerId="LiveId" clId="{3CCE1EEC-7171-4C96-8312-172FEFBAEF37}" dt="2024-04-09T16:49:22.301" v="1788"/>
          <pc:sldLayoutMkLst>
            <pc:docMk/>
            <pc:sldMasterMk cId="1468497989" sldId="2147483677"/>
            <pc:sldLayoutMk cId="3342273249" sldId="2147483683"/>
          </pc:sldLayoutMkLst>
        </pc:sldLayoutChg>
        <pc:sldLayoutChg chg="modTransition">
          <pc:chgData name="Thara babu" userId="05e6be1722469924" providerId="LiveId" clId="{3CCE1EEC-7171-4C96-8312-172FEFBAEF37}" dt="2024-04-09T16:49:22.301" v="1788"/>
          <pc:sldLayoutMkLst>
            <pc:docMk/>
            <pc:sldMasterMk cId="1468497989" sldId="2147483677"/>
            <pc:sldLayoutMk cId="4176613891" sldId="2147483685"/>
          </pc:sldLayoutMkLst>
        </pc:sldLayoutChg>
        <pc:sldLayoutChg chg="modTransition">
          <pc:chgData name="Thara babu" userId="05e6be1722469924" providerId="LiveId" clId="{3CCE1EEC-7171-4C96-8312-172FEFBAEF37}" dt="2024-04-09T16:49:22.301" v="1788"/>
          <pc:sldLayoutMkLst>
            <pc:docMk/>
            <pc:sldMasterMk cId="1468497989" sldId="2147483677"/>
            <pc:sldLayoutMk cId="430545422" sldId="2147483690"/>
          </pc:sldLayoutMkLst>
        </pc:sldLayoutChg>
        <pc:sldLayoutChg chg="modTransition">
          <pc:chgData name="Thara babu" userId="05e6be1722469924" providerId="LiveId" clId="{3CCE1EEC-7171-4C96-8312-172FEFBAEF37}" dt="2024-04-09T16:49:22.301" v="1788"/>
          <pc:sldLayoutMkLst>
            <pc:docMk/>
            <pc:sldMasterMk cId="1468497989" sldId="2147483677"/>
            <pc:sldLayoutMk cId="2467576419" sldId="2147483691"/>
          </pc:sldLayoutMkLst>
        </pc:sldLayoutChg>
      </pc:sldMasterChg>
    </pc:docChg>
  </pc:docChgLst>
  <pc:docChgLst>
    <pc:chgData name="Thara babu" userId="05e6be1722469924" providerId="LiveId" clId="{E2FA18DD-B412-4639-8259-8DC5707164D5}"/>
    <pc:docChg chg="modSld">
      <pc:chgData name="Thara babu" userId="05e6be1722469924" providerId="LiveId" clId="{E2FA18DD-B412-4639-8259-8DC5707164D5}" dt="2024-09-30T05:24:44.073" v="0" actId="1036"/>
      <pc:docMkLst>
        <pc:docMk/>
      </pc:docMkLst>
      <pc:sldChg chg="modSp mod">
        <pc:chgData name="Thara babu" userId="05e6be1722469924" providerId="LiveId" clId="{E2FA18DD-B412-4639-8259-8DC5707164D5}" dt="2024-09-30T05:24:44.073" v="0" actId="1036"/>
        <pc:sldMkLst>
          <pc:docMk/>
          <pc:sldMk cId="208844869" sldId="272"/>
        </pc:sldMkLst>
        <pc:spChg chg="mod">
          <ac:chgData name="Thara babu" userId="05e6be1722469924" providerId="LiveId" clId="{E2FA18DD-B412-4639-8259-8DC5707164D5}" dt="2024-09-30T05:24:44.073" v="0" actId="1036"/>
          <ac:spMkLst>
            <pc:docMk/>
            <pc:sldMk cId="208844869" sldId="272"/>
            <ac:spMk id="27" creationId="{9D1E3690-3656-D8E1-14E3-10168754310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1970A-B39A-4F85-A87D-4641E31B41F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32321D6-4E0F-4225-A56A-BD204C7CBF61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Awareness</a:t>
          </a:r>
        </a:p>
      </dgm:t>
    </dgm:pt>
    <dgm:pt modelId="{BDCC776A-CA5F-413E-A79C-E38EC1AF8F1D}" type="parTrans" cxnId="{E1585EDA-CBDF-4670-8C07-9847E3FE1325}">
      <dgm:prSet/>
      <dgm:spPr/>
      <dgm:t>
        <a:bodyPr/>
        <a:lstStyle/>
        <a:p>
          <a:endParaRPr lang="en-IN"/>
        </a:p>
      </dgm:t>
    </dgm:pt>
    <dgm:pt modelId="{2F2FA696-651F-44E9-96DF-ACDA151E72DD}" type="sibTrans" cxnId="{E1585EDA-CBDF-4670-8C07-9847E3FE1325}">
      <dgm:prSet/>
      <dgm:spPr/>
      <dgm:t>
        <a:bodyPr/>
        <a:lstStyle/>
        <a:p>
          <a:endParaRPr lang="en-IN"/>
        </a:p>
      </dgm:t>
    </dgm:pt>
    <dgm:pt modelId="{A6D4D74C-546C-4B9A-80D4-7A7F3DB2AC8F}">
      <dgm:prSet phldrT="[Text]"/>
      <dgm:spPr>
        <a:ln>
          <a:solidFill>
            <a:srgbClr val="004AAD"/>
          </a:solidFill>
        </a:ln>
      </dgm:spPr>
      <dgm:t>
        <a:bodyPr/>
        <a:lstStyle/>
        <a:p>
          <a:r>
            <a:rPr lang="en-US" dirty="0"/>
            <a:t>Corporate awareness program ( targeting working people )</a:t>
          </a:r>
          <a:endParaRPr lang="en-IN" dirty="0"/>
        </a:p>
      </dgm:t>
    </dgm:pt>
    <dgm:pt modelId="{6D7EEDCB-32B2-40C9-BE4B-F8D6B6A6F3B9}" type="parTrans" cxnId="{6708860A-90FE-412F-B306-587F23FB7566}">
      <dgm:prSet/>
      <dgm:spPr/>
      <dgm:t>
        <a:bodyPr/>
        <a:lstStyle/>
        <a:p>
          <a:endParaRPr lang="en-IN"/>
        </a:p>
      </dgm:t>
    </dgm:pt>
    <dgm:pt modelId="{369B1E47-E2D9-4110-981C-D7C3653BB57F}" type="sibTrans" cxnId="{6708860A-90FE-412F-B306-587F23FB7566}">
      <dgm:prSet/>
      <dgm:spPr/>
      <dgm:t>
        <a:bodyPr/>
        <a:lstStyle/>
        <a:p>
          <a:endParaRPr lang="en-IN"/>
        </a:p>
      </dgm:t>
    </dgm:pt>
    <dgm:pt modelId="{E5607EEE-C4E0-4A63-8CF0-D833753814CB}">
      <dgm:prSet phldrT="[Text]"/>
      <dgm:spPr>
        <a:ln>
          <a:solidFill>
            <a:srgbClr val="004AAD"/>
          </a:solidFill>
        </a:ln>
      </dgm:spPr>
      <dgm:t>
        <a:bodyPr/>
        <a:lstStyle/>
        <a:p>
          <a:r>
            <a:rPr lang="en-US" dirty="0"/>
            <a:t>Newspaper/Pamphlets ( targeting elderly people )</a:t>
          </a:r>
          <a:endParaRPr lang="en-IN" dirty="0"/>
        </a:p>
      </dgm:t>
    </dgm:pt>
    <dgm:pt modelId="{953F8B30-2A4E-4DDF-A061-E387725543D1}" type="parTrans" cxnId="{73DE74E6-FF9A-4572-97F0-8582340A7C62}">
      <dgm:prSet/>
      <dgm:spPr/>
      <dgm:t>
        <a:bodyPr/>
        <a:lstStyle/>
        <a:p>
          <a:endParaRPr lang="en-IN"/>
        </a:p>
      </dgm:t>
    </dgm:pt>
    <dgm:pt modelId="{A27084F0-B793-4F53-9749-F96D3521163D}" type="sibTrans" cxnId="{73DE74E6-FF9A-4572-97F0-8582340A7C62}">
      <dgm:prSet/>
      <dgm:spPr/>
      <dgm:t>
        <a:bodyPr/>
        <a:lstStyle/>
        <a:p>
          <a:endParaRPr lang="en-IN"/>
        </a:p>
      </dgm:t>
    </dgm:pt>
    <dgm:pt modelId="{49138FBC-008D-4993-BFA1-D09441694743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Desire</a:t>
          </a:r>
        </a:p>
      </dgm:t>
    </dgm:pt>
    <dgm:pt modelId="{15FBA57D-6C01-4D90-9284-02EA87E100DD}" type="parTrans" cxnId="{135A94CB-20E0-4A3A-9C6D-44141C50686E}">
      <dgm:prSet/>
      <dgm:spPr/>
      <dgm:t>
        <a:bodyPr/>
        <a:lstStyle/>
        <a:p>
          <a:endParaRPr lang="en-IN"/>
        </a:p>
      </dgm:t>
    </dgm:pt>
    <dgm:pt modelId="{1B5B6233-AF56-494B-B1A7-EA24EF028613}" type="sibTrans" cxnId="{135A94CB-20E0-4A3A-9C6D-44141C50686E}">
      <dgm:prSet/>
      <dgm:spPr/>
      <dgm:t>
        <a:bodyPr/>
        <a:lstStyle/>
        <a:p>
          <a:endParaRPr lang="en-IN"/>
        </a:p>
      </dgm:t>
    </dgm:pt>
    <dgm:pt modelId="{80346EDE-9D36-4937-9805-C667BE55E1BD}">
      <dgm:prSet phldrT="[Text]"/>
      <dgm:spPr>
        <a:ln>
          <a:solidFill>
            <a:srgbClr val="004AAD"/>
          </a:solidFill>
        </a:ln>
      </dgm:spPr>
      <dgm:t>
        <a:bodyPr/>
        <a:lstStyle/>
        <a:p>
          <a:r>
            <a:rPr lang="en-US" dirty="0"/>
            <a:t>Using customers reviews &amp; testimonials as a point to building the trust (making them strongly feel safe with care mate )</a:t>
          </a:r>
          <a:endParaRPr lang="en-IN" dirty="0"/>
        </a:p>
      </dgm:t>
    </dgm:pt>
    <dgm:pt modelId="{BEA313A9-9697-49BB-9BA0-76CC84B995A2}" type="parTrans" cxnId="{2FCE9596-2083-4BE2-846A-97B40B7A52B7}">
      <dgm:prSet/>
      <dgm:spPr/>
      <dgm:t>
        <a:bodyPr/>
        <a:lstStyle/>
        <a:p>
          <a:endParaRPr lang="en-IN"/>
        </a:p>
      </dgm:t>
    </dgm:pt>
    <dgm:pt modelId="{291DACA7-D258-4451-AD14-2A99C736C389}" type="sibTrans" cxnId="{2FCE9596-2083-4BE2-846A-97B40B7A52B7}">
      <dgm:prSet/>
      <dgm:spPr/>
      <dgm:t>
        <a:bodyPr/>
        <a:lstStyle/>
        <a:p>
          <a:endParaRPr lang="en-IN"/>
        </a:p>
      </dgm:t>
    </dgm:pt>
    <dgm:pt modelId="{3F2D72B5-94EB-4BC9-82CA-AEBFAFE4ECF6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Action</a:t>
          </a:r>
        </a:p>
      </dgm:t>
    </dgm:pt>
    <dgm:pt modelId="{81B9E6D6-50FD-4CCB-824E-856A3711B05D}" type="parTrans" cxnId="{4F90AD42-8836-4CDD-88F6-10FA8A05752F}">
      <dgm:prSet/>
      <dgm:spPr/>
      <dgm:t>
        <a:bodyPr/>
        <a:lstStyle/>
        <a:p>
          <a:endParaRPr lang="en-IN"/>
        </a:p>
      </dgm:t>
    </dgm:pt>
    <dgm:pt modelId="{15D8F0AC-FBB3-4E1D-B596-F7EE80D26F22}" type="sibTrans" cxnId="{4F90AD42-8836-4CDD-88F6-10FA8A05752F}">
      <dgm:prSet/>
      <dgm:spPr/>
      <dgm:t>
        <a:bodyPr/>
        <a:lstStyle/>
        <a:p>
          <a:endParaRPr lang="en-IN"/>
        </a:p>
      </dgm:t>
    </dgm:pt>
    <dgm:pt modelId="{4F0889C8-89F9-46AC-A4DF-5C51A85211C9}">
      <dgm:prSet phldrT="[Text]"/>
      <dgm:spPr>
        <a:ln>
          <a:solidFill>
            <a:srgbClr val="004AAD"/>
          </a:solidFill>
        </a:ln>
      </dgm:spPr>
      <dgm:t>
        <a:bodyPr/>
        <a:lstStyle/>
        <a:p>
          <a:r>
            <a:rPr lang="en-US" dirty="0"/>
            <a:t>Availing </a:t>
          </a:r>
          <a:r>
            <a:rPr lang="en-US" dirty="0" err="1"/>
            <a:t>CareMate</a:t>
          </a:r>
          <a:r>
            <a:rPr lang="en-US" dirty="0"/>
            <a:t> services for its highly trustable services.</a:t>
          </a:r>
          <a:endParaRPr lang="en-IN" dirty="0"/>
        </a:p>
      </dgm:t>
    </dgm:pt>
    <dgm:pt modelId="{D12DC2BE-56CB-43AD-B8E9-9A0ADB41366C}" type="parTrans" cxnId="{4A15CF00-FAEB-43E1-8DE0-7777E01B7C20}">
      <dgm:prSet/>
      <dgm:spPr/>
      <dgm:t>
        <a:bodyPr/>
        <a:lstStyle/>
        <a:p>
          <a:endParaRPr lang="en-IN"/>
        </a:p>
      </dgm:t>
    </dgm:pt>
    <dgm:pt modelId="{4F751C4E-B80E-4CE1-8DD1-213160D6C187}" type="sibTrans" cxnId="{4A15CF00-FAEB-43E1-8DE0-7777E01B7C20}">
      <dgm:prSet/>
      <dgm:spPr/>
      <dgm:t>
        <a:bodyPr/>
        <a:lstStyle/>
        <a:p>
          <a:endParaRPr lang="en-IN"/>
        </a:p>
      </dgm:t>
    </dgm:pt>
    <dgm:pt modelId="{4C8121A1-8936-4FBA-B505-0F537248A3A6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Interest</a:t>
          </a:r>
        </a:p>
      </dgm:t>
    </dgm:pt>
    <dgm:pt modelId="{BB8F0318-AAFB-4492-BD34-BE14D2DF558B}" type="parTrans" cxnId="{407B5F9A-0DB4-4D55-9775-D389E4B477C6}">
      <dgm:prSet/>
      <dgm:spPr/>
      <dgm:t>
        <a:bodyPr/>
        <a:lstStyle/>
        <a:p>
          <a:endParaRPr lang="en-IN"/>
        </a:p>
      </dgm:t>
    </dgm:pt>
    <dgm:pt modelId="{2650931D-12DD-4842-B907-37488D4B2781}" type="sibTrans" cxnId="{407B5F9A-0DB4-4D55-9775-D389E4B477C6}">
      <dgm:prSet/>
      <dgm:spPr/>
      <dgm:t>
        <a:bodyPr/>
        <a:lstStyle/>
        <a:p>
          <a:endParaRPr lang="en-IN"/>
        </a:p>
      </dgm:t>
    </dgm:pt>
    <dgm:pt modelId="{77CDD19B-69FB-4FD2-959D-E03CEFCCDB29}">
      <dgm:prSet/>
      <dgm:spPr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Having free trials for elderly people living a</a:t>
          </a:r>
        </a:p>
      </dgm:t>
    </dgm:pt>
    <dgm:pt modelId="{B3B2DB93-E1A7-4F24-92E6-762652DBD97E}" type="parTrans" cxnId="{B3809A5E-42D3-4221-BB5D-1FFAB7C3158C}">
      <dgm:prSet/>
      <dgm:spPr/>
      <dgm:t>
        <a:bodyPr/>
        <a:lstStyle/>
        <a:p>
          <a:endParaRPr lang="en-IN"/>
        </a:p>
      </dgm:t>
    </dgm:pt>
    <dgm:pt modelId="{34B0ABCE-C5C3-4175-8E00-84A156FE7618}" type="sibTrans" cxnId="{B3809A5E-42D3-4221-BB5D-1FFAB7C3158C}">
      <dgm:prSet/>
      <dgm:spPr/>
      <dgm:t>
        <a:bodyPr/>
        <a:lstStyle/>
        <a:p>
          <a:endParaRPr lang="en-IN"/>
        </a:p>
      </dgm:t>
    </dgm:pt>
    <dgm:pt modelId="{91B3D5F1-3F40-4080-BDD8-1837B59EB03D}">
      <dgm:prSet/>
      <dgm:spPr/>
      <dgm:t>
        <a:bodyPr/>
        <a:lstStyle/>
        <a:p>
          <a:r>
            <a:rPr lang="en-US" dirty="0"/>
            <a:t>First time user discount</a:t>
          </a:r>
          <a:endParaRPr lang="en-IN" dirty="0"/>
        </a:p>
      </dgm:t>
    </dgm:pt>
    <dgm:pt modelId="{9A9108D6-307D-4498-B462-173C4493308F}" type="parTrans" cxnId="{72D5B6A0-4C30-4839-BD70-EB90DEE2B589}">
      <dgm:prSet/>
      <dgm:spPr/>
      <dgm:t>
        <a:bodyPr/>
        <a:lstStyle/>
        <a:p>
          <a:endParaRPr lang="en-IN"/>
        </a:p>
      </dgm:t>
    </dgm:pt>
    <dgm:pt modelId="{F8A5EF07-8DDF-4295-9718-D4921ADB30A3}" type="sibTrans" cxnId="{72D5B6A0-4C30-4839-BD70-EB90DEE2B589}">
      <dgm:prSet/>
      <dgm:spPr/>
      <dgm:t>
        <a:bodyPr/>
        <a:lstStyle/>
        <a:p>
          <a:endParaRPr lang="en-IN"/>
        </a:p>
      </dgm:t>
    </dgm:pt>
    <dgm:pt modelId="{5403CF82-72A2-498F-A486-9E92945D2B9E}" type="pres">
      <dgm:prSet presAssocID="{3861970A-B39A-4F85-A87D-4641E31B41FC}" presName="linearFlow" presStyleCnt="0">
        <dgm:presLayoutVars>
          <dgm:dir/>
          <dgm:animLvl val="lvl"/>
          <dgm:resizeHandles val="exact"/>
        </dgm:presLayoutVars>
      </dgm:prSet>
      <dgm:spPr/>
    </dgm:pt>
    <dgm:pt modelId="{A956B40F-F0D9-461B-9D7B-1AACFA789A85}" type="pres">
      <dgm:prSet presAssocID="{332321D6-4E0F-4225-A56A-BD204C7CBF61}" presName="composite" presStyleCnt="0"/>
      <dgm:spPr/>
    </dgm:pt>
    <dgm:pt modelId="{AAFB4AD6-1021-403D-B7C9-028EE411E2CA}" type="pres">
      <dgm:prSet presAssocID="{332321D6-4E0F-4225-A56A-BD204C7CBF6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A3CB08E-FA67-44EE-9C66-30E6ACBA73B3}" type="pres">
      <dgm:prSet presAssocID="{332321D6-4E0F-4225-A56A-BD204C7CBF61}" presName="descendantText" presStyleLbl="alignAcc1" presStyleIdx="0" presStyleCnt="4">
        <dgm:presLayoutVars>
          <dgm:bulletEnabled val="1"/>
        </dgm:presLayoutVars>
      </dgm:prSet>
      <dgm:spPr/>
    </dgm:pt>
    <dgm:pt modelId="{D0B0C442-09E9-449A-A658-445BD38D49C3}" type="pres">
      <dgm:prSet presAssocID="{2F2FA696-651F-44E9-96DF-ACDA151E72DD}" presName="sp" presStyleCnt="0"/>
      <dgm:spPr/>
    </dgm:pt>
    <dgm:pt modelId="{18C2D507-8D15-440B-953F-C5699133B10C}" type="pres">
      <dgm:prSet presAssocID="{4C8121A1-8936-4FBA-B505-0F537248A3A6}" presName="composite" presStyleCnt="0"/>
      <dgm:spPr/>
    </dgm:pt>
    <dgm:pt modelId="{641B1F72-C467-40D7-9173-5D78D7EC3FB9}" type="pres">
      <dgm:prSet presAssocID="{4C8121A1-8936-4FBA-B505-0F537248A3A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CA9B577-0DA4-405E-AC00-AA7D93900532}" type="pres">
      <dgm:prSet presAssocID="{4C8121A1-8936-4FBA-B505-0F537248A3A6}" presName="descendantText" presStyleLbl="alignAcc1" presStyleIdx="1" presStyleCnt="4">
        <dgm:presLayoutVars>
          <dgm:bulletEnabled val="1"/>
        </dgm:presLayoutVars>
      </dgm:prSet>
      <dgm:spPr/>
    </dgm:pt>
    <dgm:pt modelId="{2B98B2B6-C876-4736-B802-A550977FD968}" type="pres">
      <dgm:prSet presAssocID="{2650931D-12DD-4842-B907-37488D4B2781}" presName="sp" presStyleCnt="0"/>
      <dgm:spPr/>
    </dgm:pt>
    <dgm:pt modelId="{5FF33B06-6B9A-4E9B-83BC-4E6E18F0CE53}" type="pres">
      <dgm:prSet presAssocID="{49138FBC-008D-4993-BFA1-D09441694743}" presName="composite" presStyleCnt="0"/>
      <dgm:spPr/>
    </dgm:pt>
    <dgm:pt modelId="{7403AB8F-3D72-464A-9737-45EC51ECCDEC}" type="pres">
      <dgm:prSet presAssocID="{49138FBC-008D-4993-BFA1-D0944169474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270F8F2-FAF7-4865-A8F0-05EF97B04640}" type="pres">
      <dgm:prSet presAssocID="{49138FBC-008D-4993-BFA1-D09441694743}" presName="descendantText" presStyleLbl="alignAcc1" presStyleIdx="2" presStyleCnt="4">
        <dgm:presLayoutVars>
          <dgm:bulletEnabled val="1"/>
        </dgm:presLayoutVars>
      </dgm:prSet>
      <dgm:spPr/>
    </dgm:pt>
    <dgm:pt modelId="{2164717D-B38D-49E4-9B18-96AC3F71FBE7}" type="pres">
      <dgm:prSet presAssocID="{1B5B6233-AF56-494B-B1A7-EA24EF028613}" presName="sp" presStyleCnt="0"/>
      <dgm:spPr/>
    </dgm:pt>
    <dgm:pt modelId="{C163F398-031E-4CEE-A216-86BB80DF2897}" type="pres">
      <dgm:prSet presAssocID="{3F2D72B5-94EB-4BC9-82CA-AEBFAFE4ECF6}" presName="composite" presStyleCnt="0"/>
      <dgm:spPr/>
    </dgm:pt>
    <dgm:pt modelId="{AF004159-8068-4E96-8D8C-F2C3D585FBAC}" type="pres">
      <dgm:prSet presAssocID="{3F2D72B5-94EB-4BC9-82CA-AEBFAFE4ECF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B23749-4BC2-4A49-8A03-F5F4BA2ACB72}" type="pres">
      <dgm:prSet presAssocID="{3F2D72B5-94EB-4BC9-82CA-AEBFAFE4ECF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A15CF00-FAEB-43E1-8DE0-7777E01B7C20}" srcId="{3F2D72B5-94EB-4BC9-82CA-AEBFAFE4ECF6}" destId="{4F0889C8-89F9-46AC-A4DF-5C51A85211C9}" srcOrd="0" destOrd="0" parTransId="{D12DC2BE-56CB-43AD-B8E9-9A0ADB41366C}" sibTransId="{4F751C4E-B80E-4CE1-8DD1-213160D6C187}"/>
    <dgm:cxn modelId="{4891C902-C207-4149-B311-4E2285752190}" type="presOf" srcId="{49138FBC-008D-4993-BFA1-D09441694743}" destId="{7403AB8F-3D72-464A-9737-45EC51ECCDEC}" srcOrd="0" destOrd="0" presId="urn:microsoft.com/office/officeart/2005/8/layout/chevron2"/>
    <dgm:cxn modelId="{6708860A-90FE-412F-B306-587F23FB7566}" srcId="{332321D6-4E0F-4225-A56A-BD204C7CBF61}" destId="{A6D4D74C-546C-4B9A-80D4-7A7F3DB2AC8F}" srcOrd="0" destOrd="0" parTransId="{6D7EEDCB-32B2-40C9-BE4B-F8D6B6A6F3B9}" sibTransId="{369B1E47-E2D9-4110-981C-D7C3653BB57F}"/>
    <dgm:cxn modelId="{64D0EE0B-583F-4493-9AEF-58BC82073159}" type="presOf" srcId="{91B3D5F1-3F40-4080-BDD8-1837B59EB03D}" destId="{ACA9B577-0DA4-405E-AC00-AA7D93900532}" srcOrd="0" destOrd="1" presId="urn:microsoft.com/office/officeart/2005/8/layout/chevron2"/>
    <dgm:cxn modelId="{69733E31-7949-43ED-A799-B59AAAD1681A}" type="presOf" srcId="{77CDD19B-69FB-4FD2-959D-E03CEFCCDB29}" destId="{ACA9B577-0DA4-405E-AC00-AA7D93900532}" srcOrd="0" destOrd="0" presId="urn:microsoft.com/office/officeart/2005/8/layout/chevron2"/>
    <dgm:cxn modelId="{ADE0C032-EA14-4633-9B6F-3F1E95D42B2A}" type="presOf" srcId="{4C8121A1-8936-4FBA-B505-0F537248A3A6}" destId="{641B1F72-C467-40D7-9173-5D78D7EC3FB9}" srcOrd="0" destOrd="0" presId="urn:microsoft.com/office/officeart/2005/8/layout/chevron2"/>
    <dgm:cxn modelId="{B3809A5E-42D3-4221-BB5D-1FFAB7C3158C}" srcId="{4C8121A1-8936-4FBA-B505-0F537248A3A6}" destId="{77CDD19B-69FB-4FD2-959D-E03CEFCCDB29}" srcOrd="0" destOrd="0" parTransId="{B3B2DB93-E1A7-4F24-92E6-762652DBD97E}" sibTransId="{34B0ABCE-C5C3-4175-8E00-84A156FE7618}"/>
    <dgm:cxn modelId="{4F90AD42-8836-4CDD-88F6-10FA8A05752F}" srcId="{3861970A-B39A-4F85-A87D-4641E31B41FC}" destId="{3F2D72B5-94EB-4BC9-82CA-AEBFAFE4ECF6}" srcOrd="3" destOrd="0" parTransId="{81B9E6D6-50FD-4CCB-824E-856A3711B05D}" sibTransId="{15D8F0AC-FBB3-4E1D-B596-F7EE80D26F22}"/>
    <dgm:cxn modelId="{E9BD3E56-B577-43B9-BBA0-FAE702B18886}" type="presOf" srcId="{A6D4D74C-546C-4B9A-80D4-7A7F3DB2AC8F}" destId="{0A3CB08E-FA67-44EE-9C66-30E6ACBA73B3}" srcOrd="0" destOrd="0" presId="urn:microsoft.com/office/officeart/2005/8/layout/chevron2"/>
    <dgm:cxn modelId="{35BB0478-826E-46CF-880D-02005F235633}" type="presOf" srcId="{E5607EEE-C4E0-4A63-8CF0-D833753814CB}" destId="{0A3CB08E-FA67-44EE-9C66-30E6ACBA73B3}" srcOrd="0" destOrd="1" presId="urn:microsoft.com/office/officeart/2005/8/layout/chevron2"/>
    <dgm:cxn modelId="{B1226591-495C-4431-8667-334963203963}" type="presOf" srcId="{3F2D72B5-94EB-4BC9-82CA-AEBFAFE4ECF6}" destId="{AF004159-8068-4E96-8D8C-F2C3D585FBAC}" srcOrd="0" destOrd="0" presId="urn:microsoft.com/office/officeart/2005/8/layout/chevron2"/>
    <dgm:cxn modelId="{2FCE9596-2083-4BE2-846A-97B40B7A52B7}" srcId="{49138FBC-008D-4993-BFA1-D09441694743}" destId="{80346EDE-9D36-4937-9805-C667BE55E1BD}" srcOrd="0" destOrd="0" parTransId="{BEA313A9-9697-49BB-9BA0-76CC84B995A2}" sibTransId="{291DACA7-D258-4451-AD14-2A99C736C389}"/>
    <dgm:cxn modelId="{407B5F9A-0DB4-4D55-9775-D389E4B477C6}" srcId="{3861970A-B39A-4F85-A87D-4641E31B41FC}" destId="{4C8121A1-8936-4FBA-B505-0F537248A3A6}" srcOrd="1" destOrd="0" parTransId="{BB8F0318-AAFB-4492-BD34-BE14D2DF558B}" sibTransId="{2650931D-12DD-4842-B907-37488D4B2781}"/>
    <dgm:cxn modelId="{72D5B6A0-4C30-4839-BD70-EB90DEE2B589}" srcId="{4C8121A1-8936-4FBA-B505-0F537248A3A6}" destId="{91B3D5F1-3F40-4080-BDD8-1837B59EB03D}" srcOrd="1" destOrd="0" parTransId="{9A9108D6-307D-4498-B462-173C4493308F}" sibTransId="{F8A5EF07-8DDF-4295-9718-D4921ADB30A3}"/>
    <dgm:cxn modelId="{968782A6-9852-45A7-BF5C-B380A5A8395C}" type="presOf" srcId="{332321D6-4E0F-4225-A56A-BD204C7CBF61}" destId="{AAFB4AD6-1021-403D-B7C9-028EE411E2CA}" srcOrd="0" destOrd="0" presId="urn:microsoft.com/office/officeart/2005/8/layout/chevron2"/>
    <dgm:cxn modelId="{50667FC7-1C9C-46C4-A555-E64D469D8978}" type="presOf" srcId="{4F0889C8-89F9-46AC-A4DF-5C51A85211C9}" destId="{2DB23749-4BC2-4A49-8A03-F5F4BA2ACB72}" srcOrd="0" destOrd="0" presId="urn:microsoft.com/office/officeart/2005/8/layout/chevron2"/>
    <dgm:cxn modelId="{135A94CB-20E0-4A3A-9C6D-44141C50686E}" srcId="{3861970A-B39A-4F85-A87D-4641E31B41FC}" destId="{49138FBC-008D-4993-BFA1-D09441694743}" srcOrd="2" destOrd="0" parTransId="{15FBA57D-6C01-4D90-9284-02EA87E100DD}" sibTransId="{1B5B6233-AF56-494B-B1A7-EA24EF028613}"/>
    <dgm:cxn modelId="{E1585EDA-CBDF-4670-8C07-9847E3FE1325}" srcId="{3861970A-B39A-4F85-A87D-4641E31B41FC}" destId="{332321D6-4E0F-4225-A56A-BD204C7CBF61}" srcOrd="0" destOrd="0" parTransId="{BDCC776A-CA5F-413E-A79C-E38EC1AF8F1D}" sibTransId="{2F2FA696-651F-44E9-96DF-ACDA151E72DD}"/>
    <dgm:cxn modelId="{C6DED1DD-D1A8-4E61-B9F1-D7AE1E6B6A75}" type="presOf" srcId="{80346EDE-9D36-4937-9805-C667BE55E1BD}" destId="{6270F8F2-FAF7-4865-A8F0-05EF97B04640}" srcOrd="0" destOrd="0" presId="urn:microsoft.com/office/officeart/2005/8/layout/chevron2"/>
    <dgm:cxn modelId="{73DE74E6-FF9A-4572-97F0-8582340A7C62}" srcId="{332321D6-4E0F-4225-A56A-BD204C7CBF61}" destId="{E5607EEE-C4E0-4A63-8CF0-D833753814CB}" srcOrd="1" destOrd="0" parTransId="{953F8B30-2A4E-4DDF-A061-E387725543D1}" sibTransId="{A27084F0-B793-4F53-9749-F96D3521163D}"/>
    <dgm:cxn modelId="{5F2EA7FD-A63C-437D-8412-874B39FFBA39}" type="presOf" srcId="{3861970A-B39A-4F85-A87D-4641E31B41FC}" destId="{5403CF82-72A2-498F-A486-9E92945D2B9E}" srcOrd="0" destOrd="0" presId="urn:microsoft.com/office/officeart/2005/8/layout/chevron2"/>
    <dgm:cxn modelId="{3C4BBFC5-B2B5-4C39-B852-9E6290DC73F6}" type="presParOf" srcId="{5403CF82-72A2-498F-A486-9E92945D2B9E}" destId="{A956B40F-F0D9-461B-9D7B-1AACFA789A85}" srcOrd="0" destOrd="0" presId="urn:microsoft.com/office/officeart/2005/8/layout/chevron2"/>
    <dgm:cxn modelId="{1C86DD72-B552-4CA3-A327-4E0B386C25A7}" type="presParOf" srcId="{A956B40F-F0D9-461B-9D7B-1AACFA789A85}" destId="{AAFB4AD6-1021-403D-B7C9-028EE411E2CA}" srcOrd="0" destOrd="0" presId="urn:microsoft.com/office/officeart/2005/8/layout/chevron2"/>
    <dgm:cxn modelId="{FB5CC6B1-16B2-4997-82EF-EA94D2D96FAE}" type="presParOf" srcId="{A956B40F-F0D9-461B-9D7B-1AACFA789A85}" destId="{0A3CB08E-FA67-44EE-9C66-30E6ACBA73B3}" srcOrd="1" destOrd="0" presId="urn:microsoft.com/office/officeart/2005/8/layout/chevron2"/>
    <dgm:cxn modelId="{F61C1C69-E6C3-4E61-AC28-008C5140A760}" type="presParOf" srcId="{5403CF82-72A2-498F-A486-9E92945D2B9E}" destId="{D0B0C442-09E9-449A-A658-445BD38D49C3}" srcOrd="1" destOrd="0" presId="urn:microsoft.com/office/officeart/2005/8/layout/chevron2"/>
    <dgm:cxn modelId="{63A774D7-BA3C-4130-9148-EEF0B9FB43F9}" type="presParOf" srcId="{5403CF82-72A2-498F-A486-9E92945D2B9E}" destId="{18C2D507-8D15-440B-953F-C5699133B10C}" srcOrd="2" destOrd="0" presId="urn:microsoft.com/office/officeart/2005/8/layout/chevron2"/>
    <dgm:cxn modelId="{35464621-31A6-40C3-A172-6B911C20D075}" type="presParOf" srcId="{18C2D507-8D15-440B-953F-C5699133B10C}" destId="{641B1F72-C467-40D7-9173-5D78D7EC3FB9}" srcOrd="0" destOrd="0" presId="urn:microsoft.com/office/officeart/2005/8/layout/chevron2"/>
    <dgm:cxn modelId="{F4339CF8-6456-42B5-8CB6-48AEAA1D3590}" type="presParOf" srcId="{18C2D507-8D15-440B-953F-C5699133B10C}" destId="{ACA9B577-0DA4-405E-AC00-AA7D93900532}" srcOrd="1" destOrd="0" presId="urn:microsoft.com/office/officeart/2005/8/layout/chevron2"/>
    <dgm:cxn modelId="{F6DCB5C1-525E-4DFB-A1F6-180A1627E523}" type="presParOf" srcId="{5403CF82-72A2-498F-A486-9E92945D2B9E}" destId="{2B98B2B6-C876-4736-B802-A550977FD968}" srcOrd="3" destOrd="0" presId="urn:microsoft.com/office/officeart/2005/8/layout/chevron2"/>
    <dgm:cxn modelId="{21EA7A77-B198-48D3-81A6-EE5BDF643976}" type="presParOf" srcId="{5403CF82-72A2-498F-A486-9E92945D2B9E}" destId="{5FF33B06-6B9A-4E9B-83BC-4E6E18F0CE53}" srcOrd="4" destOrd="0" presId="urn:microsoft.com/office/officeart/2005/8/layout/chevron2"/>
    <dgm:cxn modelId="{9E50BB00-23C3-42BC-8355-30A65AC35102}" type="presParOf" srcId="{5FF33B06-6B9A-4E9B-83BC-4E6E18F0CE53}" destId="{7403AB8F-3D72-464A-9737-45EC51ECCDEC}" srcOrd="0" destOrd="0" presId="urn:microsoft.com/office/officeart/2005/8/layout/chevron2"/>
    <dgm:cxn modelId="{77F57CD3-4C6A-4AE1-86E9-74D3A90B316F}" type="presParOf" srcId="{5FF33B06-6B9A-4E9B-83BC-4E6E18F0CE53}" destId="{6270F8F2-FAF7-4865-A8F0-05EF97B04640}" srcOrd="1" destOrd="0" presId="urn:microsoft.com/office/officeart/2005/8/layout/chevron2"/>
    <dgm:cxn modelId="{A733B7BA-FFAE-4E30-A8F5-69EAB8ED1C6A}" type="presParOf" srcId="{5403CF82-72A2-498F-A486-9E92945D2B9E}" destId="{2164717D-B38D-49E4-9B18-96AC3F71FBE7}" srcOrd="5" destOrd="0" presId="urn:microsoft.com/office/officeart/2005/8/layout/chevron2"/>
    <dgm:cxn modelId="{647DA6C5-44AA-4F97-BBF1-9583379CE10E}" type="presParOf" srcId="{5403CF82-72A2-498F-A486-9E92945D2B9E}" destId="{C163F398-031E-4CEE-A216-86BB80DF2897}" srcOrd="6" destOrd="0" presId="urn:microsoft.com/office/officeart/2005/8/layout/chevron2"/>
    <dgm:cxn modelId="{662A2C1C-93F8-4CC9-AF18-D5098D676A1A}" type="presParOf" srcId="{C163F398-031E-4CEE-A216-86BB80DF2897}" destId="{AF004159-8068-4E96-8D8C-F2C3D585FBAC}" srcOrd="0" destOrd="0" presId="urn:microsoft.com/office/officeart/2005/8/layout/chevron2"/>
    <dgm:cxn modelId="{160DE4CA-2262-4F19-929F-4975981819F5}" type="presParOf" srcId="{C163F398-031E-4CEE-A216-86BB80DF2897}" destId="{2DB23749-4BC2-4A49-8A03-F5F4BA2ACB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5614F9-35BD-484E-988B-15D7EAAC14B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DA7B77A-4B6B-4EC8-8FCE-953093E1C582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Thara</a:t>
          </a:r>
        </a:p>
        <a:p>
          <a:r>
            <a:rPr lang="en-IN" dirty="0"/>
            <a:t>Sangamitraa</a:t>
          </a:r>
        </a:p>
      </dgm:t>
    </dgm:pt>
    <dgm:pt modelId="{2354347B-8BB5-418E-BFA4-1692C98F09E9}" type="parTrans" cxnId="{DDB00002-3F87-4540-B082-7840020646BC}">
      <dgm:prSet/>
      <dgm:spPr/>
      <dgm:t>
        <a:bodyPr/>
        <a:lstStyle/>
        <a:p>
          <a:endParaRPr lang="en-IN"/>
        </a:p>
      </dgm:t>
    </dgm:pt>
    <dgm:pt modelId="{78063800-1BBA-4293-B494-48B8C337E930}" type="sibTrans" cxnId="{DDB00002-3F87-4540-B082-7840020646BC}">
      <dgm:prSet/>
      <dgm:spPr/>
      <dgm:t>
        <a:bodyPr/>
        <a:lstStyle/>
        <a:p>
          <a:endParaRPr lang="en-IN"/>
        </a:p>
      </dgm:t>
    </dgm:pt>
    <dgm:pt modelId="{D6641CAC-41F2-40DD-AB33-A3E1FF106710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Ideation</a:t>
          </a:r>
        </a:p>
      </dgm:t>
    </dgm:pt>
    <dgm:pt modelId="{826FD837-A84B-4B48-8F07-31B516D50C53}" type="parTrans" cxnId="{67DB7116-A7B9-437B-B0AB-63053DE1A51C}">
      <dgm:prSet/>
      <dgm:spPr/>
      <dgm:t>
        <a:bodyPr/>
        <a:lstStyle/>
        <a:p>
          <a:endParaRPr lang="en-IN"/>
        </a:p>
      </dgm:t>
    </dgm:pt>
    <dgm:pt modelId="{34811F4B-0574-4A9B-95AC-15AA2EB0C3A4}" type="sibTrans" cxnId="{67DB7116-A7B9-437B-B0AB-63053DE1A51C}">
      <dgm:prSet/>
      <dgm:spPr/>
      <dgm:t>
        <a:bodyPr/>
        <a:lstStyle/>
        <a:p>
          <a:endParaRPr lang="en-IN"/>
        </a:p>
      </dgm:t>
    </dgm:pt>
    <dgm:pt modelId="{4951248C-8511-41D7-983E-52D49274F407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Yashovardhan</a:t>
          </a:r>
        </a:p>
        <a:p>
          <a:r>
            <a:rPr lang="en-IN" dirty="0"/>
            <a:t>Karnawat</a:t>
          </a:r>
        </a:p>
      </dgm:t>
    </dgm:pt>
    <dgm:pt modelId="{8E544482-2A0A-4FCD-BFE1-86CA7507B5C9}" type="parTrans" cxnId="{8E998166-48B6-45C1-8A86-21145F5441D1}">
      <dgm:prSet/>
      <dgm:spPr/>
      <dgm:t>
        <a:bodyPr/>
        <a:lstStyle/>
        <a:p>
          <a:endParaRPr lang="en-IN"/>
        </a:p>
      </dgm:t>
    </dgm:pt>
    <dgm:pt modelId="{40154679-0222-4A19-AE94-3824EDCBC044}" type="sibTrans" cxnId="{8E998166-48B6-45C1-8A86-21145F5441D1}">
      <dgm:prSet/>
      <dgm:spPr/>
      <dgm:t>
        <a:bodyPr/>
        <a:lstStyle/>
        <a:p>
          <a:endParaRPr lang="en-IN"/>
        </a:p>
      </dgm:t>
    </dgm:pt>
    <dgm:pt modelId="{A88B1B8C-7E7C-44C0-A2FA-566D5DFB4BE7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Ideation</a:t>
          </a:r>
        </a:p>
      </dgm:t>
    </dgm:pt>
    <dgm:pt modelId="{2FA2146B-1D3F-4240-8D95-052DE265CA1C}" type="parTrans" cxnId="{01FA47EB-9C51-4556-A663-3EB700E705C4}">
      <dgm:prSet/>
      <dgm:spPr/>
      <dgm:t>
        <a:bodyPr/>
        <a:lstStyle/>
        <a:p>
          <a:endParaRPr lang="en-IN"/>
        </a:p>
      </dgm:t>
    </dgm:pt>
    <dgm:pt modelId="{B16EB75B-D6E6-426D-8021-0E3038D856EB}" type="sibTrans" cxnId="{01FA47EB-9C51-4556-A663-3EB700E705C4}">
      <dgm:prSet/>
      <dgm:spPr/>
      <dgm:t>
        <a:bodyPr/>
        <a:lstStyle/>
        <a:p>
          <a:endParaRPr lang="en-IN"/>
        </a:p>
      </dgm:t>
    </dgm:pt>
    <dgm:pt modelId="{3AFFAE59-44E2-45E4-BF2D-71C91B2765FB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 err="1"/>
            <a:t>Roghan</a:t>
          </a:r>
          <a:endParaRPr lang="en-IN" dirty="0"/>
        </a:p>
      </dgm:t>
    </dgm:pt>
    <dgm:pt modelId="{5D17DFA1-FF3B-4142-9D59-9E8CA6C86B4E}" type="parTrans" cxnId="{D1DB6B1C-E22F-4E02-97E7-AFBB547B019F}">
      <dgm:prSet/>
      <dgm:spPr/>
      <dgm:t>
        <a:bodyPr/>
        <a:lstStyle/>
        <a:p>
          <a:endParaRPr lang="en-IN"/>
        </a:p>
      </dgm:t>
    </dgm:pt>
    <dgm:pt modelId="{E1D3D585-85CD-4AEC-A974-8FDF94BBD940}" type="sibTrans" cxnId="{D1DB6B1C-E22F-4E02-97E7-AFBB547B019F}">
      <dgm:prSet/>
      <dgm:spPr/>
      <dgm:t>
        <a:bodyPr/>
        <a:lstStyle/>
        <a:p>
          <a:endParaRPr lang="en-IN"/>
        </a:p>
      </dgm:t>
    </dgm:pt>
    <dgm:pt modelId="{4EEC6814-4F64-4F58-983D-DEABBBBE38B0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Ideation</a:t>
          </a:r>
        </a:p>
      </dgm:t>
    </dgm:pt>
    <dgm:pt modelId="{7191E888-7DA2-4789-BEDF-27628C20E731}" type="parTrans" cxnId="{3470BDB3-D050-4040-B807-F2D4B3913438}">
      <dgm:prSet/>
      <dgm:spPr/>
      <dgm:t>
        <a:bodyPr/>
        <a:lstStyle/>
        <a:p>
          <a:endParaRPr lang="en-IN"/>
        </a:p>
      </dgm:t>
    </dgm:pt>
    <dgm:pt modelId="{0A05D79F-A6DE-4BFA-AB25-137EE240C440}" type="sibTrans" cxnId="{3470BDB3-D050-4040-B807-F2D4B3913438}">
      <dgm:prSet/>
      <dgm:spPr/>
      <dgm:t>
        <a:bodyPr/>
        <a:lstStyle/>
        <a:p>
          <a:endParaRPr lang="en-IN"/>
        </a:p>
      </dgm:t>
    </dgm:pt>
    <dgm:pt modelId="{3D6D4FE8-E07C-4412-9CB5-1519457275E7}">
      <dgm:prSet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en-IN" sz="2200" dirty="0"/>
        </a:p>
      </dgm:t>
    </dgm:pt>
    <dgm:pt modelId="{340C9DB4-1E56-47FD-B994-B557CE439BA6}" type="parTrans" cxnId="{EAD8E192-6522-4844-8C98-47BFC0E73DD3}">
      <dgm:prSet/>
      <dgm:spPr/>
      <dgm:t>
        <a:bodyPr/>
        <a:lstStyle/>
        <a:p>
          <a:endParaRPr lang="en-IN"/>
        </a:p>
      </dgm:t>
    </dgm:pt>
    <dgm:pt modelId="{3BD150FD-D7AA-49DB-B058-1F465BFB8999}" type="sibTrans" cxnId="{EAD8E192-6522-4844-8C98-47BFC0E73DD3}">
      <dgm:prSet/>
      <dgm:spPr/>
      <dgm:t>
        <a:bodyPr/>
        <a:lstStyle/>
        <a:p>
          <a:endParaRPr lang="en-IN"/>
        </a:p>
      </dgm:t>
    </dgm:pt>
    <dgm:pt modelId="{9F6967D9-331E-4016-AC09-71BED1155FD8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PPT formatting </a:t>
          </a:r>
        </a:p>
      </dgm:t>
    </dgm:pt>
    <dgm:pt modelId="{9DACE4FD-AD7F-4BF8-9E32-696042D165D5}" type="parTrans" cxnId="{DD1C28F9-9EE4-408F-B405-2AFE0EE4B205}">
      <dgm:prSet/>
      <dgm:spPr/>
      <dgm:t>
        <a:bodyPr/>
        <a:lstStyle/>
        <a:p>
          <a:endParaRPr lang="en-IN"/>
        </a:p>
      </dgm:t>
    </dgm:pt>
    <dgm:pt modelId="{18D5634E-2612-42E3-89E5-F084264D4583}" type="sibTrans" cxnId="{DD1C28F9-9EE4-408F-B405-2AFE0EE4B205}">
      <dgm:prSet/>
      <dgm:spPr/>
      <dgm:t>
        <a:bodyPr/>
        <a:lstStyle/>
        <a:p>
          <a:endParaRPr lang="en-IN"/>
        </a:p>
      </dgm:t>
    </dgm:pt>
    <dgm:pt modelId="{0B0DADC7-2347-4BD2-B836-9159F04ECEC0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Content Refining ( Need gap to Marketing Mix )</a:t>
          </a:r>
        </a:p>
      </dgm:t>
    </dgm:pt>
    <dgm:pt modelId="{6CBE683F-6E1F-49E4-BA4A-2C5A9ED26007}" type="parTrans" cxnId="{2EE3AB80-5C0D-41F2-A35A-5189386231EC}">
      <dgm:prSet/>
      <dgm:spPr/>
      <dgm:t>
        <a:bodyPr/>
        <a:lstStyle/>
        <a:p>
          <a:endParaRPr lang="en-IN"/>
        </a:p>
      </dgm:t>
    </dgm:pt>
    <dgm:pt modelId="{F9C70403-6126-4BFA-BA44-95C225765B81}" type="sibTrans" cxnId="{2EE3AB80-5C0D-41F2-A35A-5189386231EC}">
      <dgm:prSet/>
      <dgm:spPr/>
      <dgm:t>
        <a:bodyPr/>
        <a:lstStyle/>
        <a:p>
          <a:endParaRPr lang="en-IN"/>
        </a:p>
      </dgm:t>
    </dgm:pt>
    <dgm:pt modelId="{EC518943-1CD2-403A-92A6-F8DE74200300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Brand Name and Logo design.</a:t>
          </a:r>
        </a:p>
      </dgm:t>
    </dgm:pt>
    <dgm:pt modelId="{76FD7097-C149-4499-9904-B56BB1BDAC54}" type="parTrans" cxnId="{DC032AB6-13F7-49D4-8A41-8C515168E1F4}">
      <dgm:prSet/>
      <dgm:spPr/>
      <dgm:t>
        <a:bodyPr/>
        <a:lstStyle/>
        <a:p>
          <a:endParaRPr lang="en-IN"/>
        </a:p>
      </dgm:t>
    </dgm:pt>
    <dgm:pt modelId="{4DC76AEF-16A3-4B44-8CBC-783345AC5241}" type="sibTrans" cxnId="{DC032AB6-13F7-49D4-8A41-8C515168E1F4}">
      <dgm:prSet/>
      <dgm:spPr/>
      <dgm:t>
        <a:bodyPr/>
        <a:lstStyle/>
        <a:p>
          <a:endParaRPr lang="en-IN"/>
        </a:p>
      </dgm:t>
    </dgm:pt>
    <dgm:pt modelId="{590F47C8-ECDA-42A8-ABC0-0E17E74D9F19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Base Content ( STP , Ansoff and BCG matrix )  </a:t>
          </a:r>
        </a:p>
      </dgm:t>
    </dgm:pt>
    <dgm:pt modelId="{BF29D9BF-45EE-4CA8-B108-30DF498CC69E}" type="parTrans" cxnId="{5FC5DE05-7548-4B78-85D3-BA329364D666}">
      <dgm:prSet/>
      <dgm:spPr/>
      <dgm:t>
        <a:bodyPr/>
        <a:lstStyle/>
        <a:p>
          <a:endParaRPr lang="en-IN"/>
        </a:p>
      </dgm:t>
    </dgm:pt>
    <dgm:pt modelId="{5975B20A-43C5-41C3-9109-D7705592CCF0}" type="sibTrans" cxnId="{5FC5DE05-7548-4B78-85D3-BA329364D666}">
      <dgm:prSet/>
      <dgm:spPr/>
      <dgm:t>
        <a:bodyPr/>
        <a:lstStyle/>
        <a:p>
          <a:endParaRPr lang="en-IN"/>
        </a:p>
      </dgm:t>
    </dgm:pt>
    <dgm:pt modelId="{526901EA-4798-4321-B979-D38CD637455B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Content Refining. </a:t>
          </a:r>
        </a:p>
      </dgm:t>
    </dgm:pt>
    <dgm:pt modelId="{CF89354A-BCA0-43F0-81B8-A4CED1372FC2}" type="parTrans" cxnId="{F2E0109C-35AE-4C54-9701-912817A1A153}">
      <dgm:prSet/>
      <dgm:spPr/>
      <dgm:t>
        <a:bodyPr/>
        <a:lstStyle/>
        <a:p>
          <a:endParaRPr lang="en-IN"/>
        </a:p>
      </dgm:t>
    </dgm:pt>
    <dgm:pt modelId="{34B73FCF-9F1E-497C-8E55-87E9F0BB0E81}" type="sibTrans" cxnId="{F2E0109C-35AE-4C54-9701-912817A1A153}">
      <dgm:prSet/>
      <dgm:spPr/>
      <dgm:t>
        <a:bodyPr/>
        <a:lstStyle/>
        <a:p>
          <a:endParaRPr lang="en-IN"/>
        </a:p>
      </dgm:t>
    </dgm:pt>
    <dgm:pt modelId="{0A4A073F-6AB1-4504-816C-0C6F81BFEAC0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Content Refining.</a:t>
          </a:r>
        </a:p>
      </dgm:t>
    </dgm:pt>
    <dgm:pt modelId="{D595207A-D596-49E2-A17C-02E8036C5162}" type="parTrans" cxnId="{CD9332B6-4CC2-4D82-8B6B-6CCD7AF99412}">
      <dgm:prSet/>
      <dgm:spPr/>
      <dgm:t>
        <a:bodyPr/>
        <a:lstStyle/>
        <a:p>
          <a:endParaRPr lang="en-IN"/>
        </a:p>
      </dgm:t>
    </dgm:pt>
    <dgm:pt modelId="{F6237880-C173-43E2-89F4-9F8343FA64E5}" type="sibTrans" cxnId="{CD9332B6-4CC2-4D82-8B6B-6CCD7AF99412}">
      <dgm:prSet/>
      <dgm:spPr/>
      <dgm:t>
        <a:bodyPr/>
        <a:lstStyle/>
        <a:p>
          <a:endParaRPr lang="en-IN"/>
        </a:p>
      </dgm:t>
    </dgm:pt>
    <dgm:pt modelId="{F6C1EFFA-93D7-4599-9946-EF1DEF5B2EE7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Base Content ( Need gap, Porters five forces, Aida, Product  and Place)</a:t>
          </a:r>
        </a:p>
      </dgm:t>
    </dgm:pt>
    <dgm:pt modelId="{69B5B15C-38E1-4882-AAC9-9A9A331AA60C}" type="parTrans" cxnId="{A241A72E-6168-4D36-A0C1-D6F4669D1E64}">
      <dgm:prSet/>
      <dgm:spPr/>
      <dgm:t>
        <a:bodyPr/>
        <a:lstStyle/>
        <a:p>
          <a:endParaRPr lang="en-IN"/>
        </a:p>
      </dgm:t>
    </dgm:pt>
    <dgm:pt modelId="{CE38BC46-27FB-4CD8-9315-18078329C24B}" type="sibTrans" cxnId="{A241A72E-6168-4D36-A0C1-D6F4669D1E64}">
      <dgm:prSet/>
      <dgm:spPr/>
      <dgm:t>
        <a:bodyPr/>
        <a:lstStyle/>
        <a:p>
          <a:endParaRPr lang="en-IN"/>
        </a:p>
      </dgm:t>
    </dgm:pt>
    <dgm:pt modelId="{BDE5EC83-FF5D-4312-AF1D-127DA84D8D0C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 err="1"/>
            <a:t>Parinitha</a:t>
          </a:r>
          <a:endParaRPr lang="en-IN" dirty="0"/>
        </a:p>
      </dgm:t>
    </dgm:pt>
    <dgm:pt modelId="{F66810FC-6101-4243-95B7-71883B178970}" type="parTrans" cxnId="{0B0E72A8-32E7-42B9-AB5E-2978EBF08882}">
      <dgm:prSet/>
      <dgm:spPr/>
      <dgm:t>
        <a:bodyPr/>
        <a:lstStyle/>
        <a:p>
          <a:endParaRPr lang="en-IN"/>
        </a:p>
      </dgm:t>
    </dgm:pt>
    <dgm:pt modelId="{C424D80B-B896-49F0-BEAB-8D5402B6BFD4}" type="sibTrans" cxnId="{0B0E72A8-32E7-42B9-AB5E-2978EBF08882}">
      <dgm:prSet/>
      <dgm:spPr/>
      <dgm:t>
        <a:bodyPr/>
        <a:lstStyle/>
        <a:p>
          <a:endParaRPr lang="en-IN"/>
        </a:p>
      </dgm:t>
    </dgm:pt>
    <dgm:pt modelId="{811F4CF5-01E0-4B89-8B73-5BD48B6250B6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Ideation</a:t>
          </a:r>
        </a:p>
      </dgm:t>
    </dgm:pt>
    <dgm:pt modelId="{CDCF3FA3-E18F-4FB4-B587-2C3795269245}" type="parTrans" cxnId="{003CB6DE-DB0B-4749-9B20-688833089DC0}">
      <dgm:prSet/>
      <dgm:spPr/>
      <dgm:t>
        <a:bodyPr/>
        <a:lstStyle/>
        <a:p>
          <a:endParaRPr lang="en-IN"/>
        </a:p>
      </dgm:t>
    </dgm:pt>
    <dgm:pt modelId="{C917F2C7-B090-43EE-85B0-F02DB4DD9586}" type="sibTrans" cxnId="{003CB6DE-DB0B-4749-9B20-688833089DC0}">
      <dgm:prSet/>
      <dgm:spPr/>
      <dgm:t>
        <a:bodyPr/>
        <a:lstStyle/>
        <a:p>
          <a:endParaRPr lang="en-IN"/>
        </a:p>
      </dgm:t>
    </dgm:pt>
    <dgm:pt modelId="{CFC02617-0908-40F2-A148-012C28E43C74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Base Content ( Promotion, helping with content ideas for others )</a:t>
          </a:r>
        </a:p>
      </dgm:t>
    </dgm:pt>
    <dgm:pt modelId="{EB1D1FD3-36F1-461C-B24C-FE844E42134D}" type="parTrans" cxnId="{C828BE22-AC10-464C-8C87-C2CAE83FAC2A}">
      <dgm:prSet/>
      <dgm:spPr/>
      <dgm:t>
        <a:bodyPr/>
        <a:lstStyle/>
        <a:p>
          <a:endParaRPr lang="en-IN"/>
        </a:p>
      </dgm:t>
    </dgm:pt>
    <dgm:pt modelId="{437F3D0B-1846-4982-AC8A-5117437C9FC7}" type="sibTrans" cxnId="{C828BE22-AC10-464C-8C87-C2CAE83FAC2A}">
      <dgm:prSet/>
      <dgm:spPr/>
      <dgm:t>
        <a:bodyPr/>
        <a:lstStyle/>
        <a:p>
          <a:endParaRPr lang="en-IN"/>
        </a:p>
      </dgm:t>
    </dgm:pt>
    <dgm:pt modelId="{37367AFD-D823-4F25-B723-BBDAF3A7CB89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PPT Structuring.</a:t>
          </a:r>
        </a:p>
      </dgm:t>
    </dgm:pt>
    <dgm:pt modelId="{A64BD653-10F0-46C2-9BF5-B6A3F99695C9}" type="parTrans" cxnId="{847905F1-8F32-4A50-8484-BA4F11250BE1}">
      <dgm:prSet/>
      <dgm:spPr/>
      <dgm:t>
        <a:bodyPr/>
        <a:lstStyle/>
        <a:p>
          <a:endParaRPr lang="en-IN"/>
        </a:p>
      </dgm:t>
    </dgm:pt>
    <dgm:pt modelId="{006873C8-7103-44AA-99A3-0C6AC7176EA8}" type="sibTrans" cxnId="{847905F1-8F32-4A50-8484-BA4F11250BE1}">
      <dgm:prSet/>
      <dgm:spPr/>
      <dgm:t>
        <a:bodyPr/>
        <a:lstStyle/>
        <a:p>
          <a:endParaRPr lang="en-IN"/>
        </a:p>
      </dgm:t>
    </dgm:pt>
    <dgm:pt modelId="{02C33E1D-4ACE-4EE3-809B-4C80D3AE4E8F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 err="1"/>
            <a:t>Priyana</a:t>
          </a:r>
          <a:endParaRPr lang="en-IN" dirty="0"/>
        </a:p>
      </dgm:t>
    </dgm:pt>
    <dgm:pt modelId="{AF5CFEC0-27A5-4244-8320-38EB4FCA935C}" type="parTrans" cxnId="{EC3F5FAC-596C-4260-B315-C65E53195068}">
      <dgm:prSet/>
      <dgm:spPr/>
      <dgm:t>
        <a:bodyPr/>
        <a:lstStyle/>
        <a:p>
          <a:endParaRPr lang="en-IN"/>
        </a:p>
      </dgm:t>
    </dgm:pt>
    <dgm:pt modelId="{EEF8128F-DB14-4BD3-B3E0-B433403CBF15}" type="sibTrans" cxnId="{EC3F5FAC-596C-4260-B315-C65E53195068}">
      <dgm:prSet/>
      <dgm:spPr/>
      <dgm:t>
        <a:bodyPr/>
        <a:lstStyle/>
        <a:p>
          <a:endParaRPr lang="en-IN"/>
        </a:p>
      </dgm:t>
    </dgm:pt>
    <dgm:pt modelId="{C801F905-7F44-48C1-A78A-0C303B6C3150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pPr>
            <a:buChar char="•"/>
          </a:pPr>
          <a:r>
            <a:rPr lang="en-IN" sz="1400" dirty="0">
              <a:solidFill>
                <a:schemeClr val="tx1"/>
              </a:solidFill>
            </a:rPr>
            <a:t>Ideation </a:t>
          </a:r>
          <a:endParaRPr lang="en-IN" sz="1400" dirty="0"/>
        </a:p>
      </dgm:t>
    </dgm:pt>
    <dgm:pt modelId="{6E721E1A-196B-43A1-A033-8E46DE29983C}" type="parTrans" cxnId="{EC87EF4E-23D3-4CC8-B8DE-EEA72B6F04A9}">
      <dgm:prSet/>
      <dgm:spPr/>
      <dgm:t>
        <a:bodyPr/>
        <a:lstStyle/>
        <a:p>
          <a:endParaRPr lang="en-IN"/>
        </a:p>
      </dgm:t>
    </dgm:pt>
    <dgm:pt modelId="{2C8F506C-B83A-4E43-875B-B889B5C2411D}" type="sibTrans" cxnId="{EC87EF4E-23D3-4CC8-B8DE-EEA72B6F04A9}">
      <dgm:prSet/>
      <dgm:spPr/>
      <dgm:t>
        <a:bodyPr/>
        <a:lstStyle/>
        <a:p>
          <a:endParaRPr lang="en-IN"/>
        </a:p>
      </dgm:t>
    </dgm:pt>
    <dgm:pt modelId="{263100E3-191C-43F4-AD6F-4759135A0E05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>
              <a:solidFill>
                <a:schemeClr val="tx1"/>
              </a:solidFill>
            </a:rPr>
            <a:t>Base Content ( Swot, Pestle, and promotion-ADS )</a:t>
          </a:r>
        </a:p>
      </dgm:t>
    </dgm:pt>
    <dgm:pt modelId="{463D54F9-6E05-4EEF-B610-54B20A62D4B3}" type="parTrans" cxnId="{70C1A907-995C-4A9B-A2B9-CD7837713E63}">
      <dgm:prSet/>
      <dgm:spPr/>
      <dgm:t>
        <a:bodyPr/>
        <a:lstStyle/>
        <a:p>
          <a:endParaRPr lang="en-IN"/>
        </a:p>
      </dgm:t>
    </dgm:pt>
    <dgm:pt modelId="{7C971111-2066-454D-B83B-855FCF26F3A6}" type="sibTrans" cxnId="{70C1A907-995C-4A9B-A2B9-CD7837713E63}">
      <dgm:prSet/>
      <dgm:spPr/>
      <dgm:t>
        <a:bodyPr/>
        <a:lstStyle/>
        <a:p>
          <a:endParaRPr lang="en-IN"/>
        </a:p>
      </dgm:t>
    </dgm:pt>
    <dgm:pt modelId="{38720847-B8FB-4326-B0C0-7C0CCD918481}">
      <dgm:prSet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>
              <a:solidFill>
                <a:schemeClr val="tx1"/>
              </a:solidFill>
            </a:rPr>
            <a:t>Video editing.</a:t>
          </a:r>
        </a:p>
      </dgm:t>
    </dgm:pt>
    <dgm:pt modelId="{C708703A-3AE9-4787-9D41-A1DCA09A42D8}" type="parTrans" cxnId="{38D1D83A-FB09-4602-AB9B-47904B5CC252}">
      <dgm:prSet/>
      <dgm:spPr/>
      <dgm:t>
        <a:bodyPr/>
        <a:lstStyle/>
        <a:p>
          <a:endParaRPr lang="en-IN"/>
        </a:p>
      </dgm:t>
    </dgm:pt>
    <dgm:pt modelId="{7603ED50-9C3C-4AA9-ABF1-A8BDB07AC7D7}" type="sibTrans" cxnId="{38D1D83A-FB09-4602-AB9B-47904B5CC252}">
      <dgm:prSet/>
      <dgm:spPr/>
      <dgm:t>
        <a:bodyPr/>
        <a:lstStyle/>
        <a:p>
          <a:endParaRPr lang="en-IN"/>
        </a:p>
      </dgm:t>
    </dgm:pt>
    <dgm:pt modelId="{9B5357FC-89F8-4595-848E-A1D3FBAC5281}" type="pres">
      <dgm:prSet presAssocID="{EC5614F9-35BD-484E-988B-15D7EAAC14B4}" presName="Name0" presStyleCnt="0">
        <dgm:presLayoutVars>
          <dgm:dir/>
          <dgm:animLvl val="lvl"/>
          <dgm:resizeHandles val="exact"/>
        </dgm:presLayoutVars>
      </dgm:prSet>
      <dgm:spPr/>
    </dgm:pt>
    <dgm:pt modelId="{6194B9C1-8793-4BDD-BCCA-AC6F31BD0EB8}" type="pres">
      <dgm:prSet presAssocID="{3DA7B77A-4B6B-4EC8-8FCE-953093E1C582}" presName="composite" presStyleCnt="0"/>
      <dgm:spPr/>
    </dgm:pt>
    <dgm:pt modelId="{59DF857F-90D1-4E37-9C43-ECC4F1676E7A}" type="pres">
      <dgm:prSet presAssocID="{3DA7B77A-4B6B-4EC8-8FCE-953093E1C58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0F8148CE-4A97-4651-A55A-F4F09F667D4D}" type="pres">
      <dgm:prSet presAssocID="{3DA7B77A-4B6B-4EC8-8FCE-953093E1C582}" presName="desTx" presStyleLbl="alignAccFollowNode1" presStyleIdx="0" presStyleCnt="5">
        <dgm:presLayoutVars>
          <dgm:bulletEnabled val="1"/>
        </dgm:presLayoutVars>
      </dgm:prSet>
      <dgm:spPr/>
    </dgm:pt>
    <dgm:pt modelId="{EE25E3B9-C06C-4581-BF2A-08D29DB41B8F}" type="pres">
      <dgm:prSet presAssocID="{78063800-1BBA-4293-B494-48B8C337E930}" presName="space" presStyleCnt="0"/>
      <dgm:spPr/>
    </dgm:pt>
    <dgm:pt modelId="{7E80A8EF-83B6-4CA5-8919-35935009ECB4}" type="pres">
      <dgm:prSet presAssocID="{4951248C-8511-41D7-983E-52D49274F407}" presName="composite" presStyleCnt="0"/>
      <dgm:spPr/>
    </dgm:pt>
    <dgm:pt modelId="{A55FB153-6D1A-495B-9622-F413D56EDD5D}" type="pres">
      <dgm:prSet presAssocID="{4951248C-8511-41D7-983E-52D49274F40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B7F12324-CF09-4E55-8128-4CE69A375186}" type="pres">
      <dgm:prSet presAssocID="{4951248C-8511-41D7-983E-52D49274F407}" presName="desTx" presStyleLbl="alignAccFollowNode1" presStyleIdx="1" presStyleCnt="5">
        <dgm:presLayoutVars>
          <dgm:bulletEnabled val="1"/>
        </dgm:presLayoutVars>
      </dgm:prSet>
      <dgm:spPr/>
    </dgm:pt>
    <dgm:pt modelId="{302454E7-7EB8-4973-B770-3B44E51559A6}" type="pres">
      <dgm:prSet presAssocID="{40154679-0222-4A19-AE94-3824EDCBC044}" presName="space" presStyleCnt="0"/>
      <dgm:spPr/>
    </dgm:pt>
    <dgm:pt modelId="{6B11F235-DAD0-4BC2-AB7A-AC5FD8F237C8}" type="pres">
      <dgm:prSet presAssocID="{3AFFAE59-44E2-45E4-BF2D-71C91B2765FB}" presName="composite" presStyleCnt="0"/>
      <dgm:spPr/>
    </dgm:pt>
    <dgm:pt modelId="{BD6E7B42-2D48-43BA-B18D-0E3DFD8376AE}" type="pres">
      <dgm:prSet presAssocID="{3AFFAE59-44E2-45E4-BF2D-71C91B2765F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B7756079-CA9B-4209-8454-037F5BCF70AE}" type="pres">
      <dgm:prSet presAssocID="{3AFFAE59-44E2-45E4-BF2D-71C91B2765FB}" presName="desTx" presStyleLbl="alignAccFollowNode1" presStyleIdx="2" presStyleCnt="5">
        <dgm:presLayoutVars>
          <dgm:bulletEnabled val="1"/>
        </dgm:presLayoutVars>
      </dgm:prSet>
      <dgm:spPr/>
    </dgm:pt>
    <dgm:pt modelId="{73A4FF31-3E29-46B2-8A1B-0976704661D0}" type="pres">
      <dgm:prSet presAssocID="{E1D3D585-85CD-4AEC-A974-8FDF94BBD940}" presName="space" presStyleCnt="0"/>
      <dgm:spPr/>
    </dgm:pt>
    <dgm:pt modelId="{46A862BD-04AA-478F-A1F1-13078E787C3D}" type="pres">
      <dgm:prSet presAssocID="{BDE5EC83-FF5D-4312-AF1D-127DA84D8D0C}" presName="composite" presStyleCnt="0"/>
      <dgm:spPr/>
    </dgm:pt>
    <dgm:pt modelId="{080DEE5A-BC33-4F91-A98F-C89AACD8F5DC}" type="pres">
      <dgm:prSet presAssocID="{BDE5EC83-FF5D-4312-AF1D-127DA84D8D0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E4517BA-2337-4C13-89B8-D55C11A921FC}" type="pres">
      <dgm:prSet presAssocID="{BDE5EC83-FF5D-4312-AF1D-127DA84D8D0C}" presName="desTx" presStyleLbl="alignAccFollowNode1" presStyleIdx="3" presStyleCnt="5">
        <dgm:presLayoutVars>
          <dgm:bulletEnabled val="1"/>
        </dgm:presLayoutVars>
      </dgm:prSet>
      <dgm:spPr/>
    </dgm:pt>
    <dgm:pt modelId="{4167A0F6-D702-4287-AFC3-7C903F294EDA}" type="pres">
      <dgm:prSet presAssocID="{C424D80B-B896-49F0-BEAB-8D5402B6BFD4}" presName="space" presStyleCnt="0"/>
      <dgm:spPr/>
    </dgm:pt>
    <dgm:pt modelId="{75086C1D-82AE-45CE-BBBB-673C5FF074FE}" type="pres">
      <dgm:prSet presAssocID="{02C33E1D-4ACE-4EE3-809B-4C80D3AE4E8F}" presName="composite" presStyleCnt="0"/>
      <dgm:spPr/>
    </dgm:pt>
    <dgm:pt modelId="{88FC4890-C3F5-46EC-91BD-E298685FEF60}" type="pres">
      <dgm:prSet presAssocID="{02C33E1D-4ACE-4EE3-809B-4C80D3AE4E8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C43F49C-C2CB-4643-93DF-D1DFB1BCEDC9}" type="pres">
      <dgm:prSet presAssocID="{02C33E1D-4ACE-4EE3-809B-4C80D3AE4E8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DDB00002-3F87-4540-B082-7840020646BC}" srcId="{EC5614F9-35BD-484E-988B-15D7EAAC14B4}" destId="{3DA7B77A-4B6B-4EC8-8FCE-953093E1C582}" srcOrd="0" destOrd="0" parTransId="{2354347B-8BB5-418E-BFA4-1692C98F09E9}" sibTransId="{78063800-1BBA-4293-B494-48B8C337E930}"/>
    <dgm:cxn modelId="{5FC5DE05-7548-4B78-85D3-BA329364D666}" srcId="{4951248C-8511-41D7-983E-52D49274F407}" destId="{590F47C8-ECDA-42A8-ABC0-0E17E74D9F19}" srcOrd="1" destOrd="0" parTransId="{BF29D9BF-45EE-4CA8-B108-30DF498CC69E}" sibTransId="{5975B20A-43C5-41C3-9109-D7705592CCF0}"/>
    <dgm:cxn modelId="{70C1A907-995C-4A9B-A2B9-CD7837713E63}" srcId="{02C33E1D-4ACE-4EE3-809B-4C80D3AE4E8F}" destId="{263100E3-191C-43F4-AD6F-4759135A0E05}" srcOrd="1" destOrd="0" parTransId="{463D54F9-6E05-4EEF-B610-54B20A62D4B3}" sibTransId="{7C971111-2066-454D-B83B-855FCF26F3A6}"/>
    <dgm:cxn modelId="{1E8F4612-20FD-4106-B413-099738D87EAF}" type="presOf" srcId="{EC518943-1CD2-403A-92A6-F8DE74200300}" destId="{0F8148CE-4A97-4651-A55A-F4F09F667D4D}" srcOrd="0" destOrd="3" presId="urn:microsoft.com/office/officeart/2005/8/layout/hList1"/>
    <dgm:cxn modelId="{67DB7116-A7B9-437B-B0AB-63053DE1A51C}" srcId="{3DA7B77A-4B6B-4EC8-8FCE-953093E1C582}" destId="{D6641CAC-41F2-40DD-AB33-A3E1FF106710}" srcOrd="0" destOrd="0" parTransId="{826FD837-A84B-4B48-8F07-31B516D50C53}" sibTransId="{34811F4B-0574-4A9B-95AC-15AA2EB0C3A4}"/>
    <dgm:cxn modelId="{6BFA3C17-BAF2-4567-8D38-680940FBBCD6}" type="presOf" srcId="{9F6967D9-331E-4016-AC09-71BED1155FD8}" destId="{0F8148CE-4A97-4651-A55A-F4F09F667D4D}" srcOrd="0" destOrd="1" presId="urn:microsoft.com/office/officeart/2005/8/layout/hList1"/>
    <dgm:cxn modelId="{BC876E1A-EAE3-4312-9C5F-CBC66ABF84B1}" type="presOf" srcId="{D6641CAC-41F2-40DD-AB33-A3E1FF106710}" destId="{0F8148CE-4A97-4651-A55A-F4F09F667D4D}" srcOrd="0" destOrd="0" presId="urn:microsoft.com/office/officeart/2005/8/layout/hList1"/>
    <dgm:cxn modelId="{D1DB6B1C-E22F-4E02-97E7-AFBB547B019F}" srcId="{EC5614F9-35BD-484E-988B-15D7EAAC14B4}" destId="{3AFFAE59-44E2-45E4-BF2D-71C91B2765FB}" srcOrd="2" destOrd="0" parTransId="{5D17DFA1-FF3B-4142-9D59-9E8CA6C86B4E}" sibTransId="{E1D3D585-85CD-4AEC-A974-8FDF94BBD940}"/>
    <dgm:cxn modelId="{C828BE22-AC10-464C-8C87-C2CAE83FAC2A}" srcId="{BDE5EC83-FF5D-4312-AF1D-127DA84D8D0C}" destId="{CFC02617-0908-40F2-A148-012C28E43C74}" srcOrd="1" destOrd="0" parTransId="{EB1D1FD3-36F1-461C-B24C-FE844E42134D}" sibTransId="{437F3D0B-1846-4982-AC8A-5117437C9FC7}"/>
    <dgm:cxn modelId="{FCCA2D2D-7865-42D0-B8CB-038E587EAAB5}" type="presOf" srcId="{BDE5EC83-FF5D-4312-AF1D-127DA84D8D0C}" destId="{080DEE5A-BC33-4F91-A98F-C89AACD8F5DC}" srcOrd="0" destOrd="0" presId="urn:microsoft.com/office/officeart/2005/8/layout/hList1"/>
    <dgm:cxn modelId="{A241A72E-6168-4D36-A0C1-D6F4669D1E64}" srcId="{3AFFAE59-44E2-45E4-BF2D-71C91B2765FB}" destId="{F6C1EFFA-93D7-4599-9946-EF1DEF5B2EE7}" srcOrd="1" destOrd="0" parTransId="{69B5B15C-38E1-4882-AAC9-9A9A331AA60C}" sibTransId="{CE38BC46-27FB-4CD8-9315-18078329C24B}"/>
    <dgm:cxn modelId="{38D1D83A-FB09-4602-AB9B-47904B5CC252}" srcId="{02C33E1D-4ACE-4EE3-809B-4C80D3AE4E8F}" destId="{38720847-B8FB-4326-B0C0-7C0CCD918481}" srcOrd="2" destOrd="0" parTransId="{C708703A-3AE9-4787-9D41-A1DCA09A42D8}" sibTransId="{7603ED50-9C3C-4AA9-ABF1-A8BDB07AC7D7}"/>
    <dgm:cxn modelId="{0931CE40-4951-4333-84A4-750DDAB12128}" type="presOf" srcId="{37367AFD-D823-4F25-B723-BBDAF3A7CB89}" destId="{4E4517BA-2337-4C13-89B8-D55C11A921FC}" srcOrd="0" destOrd="2" presId="urn:microsoft.com/office/officeart/2005/8/layout/hList1"/>
    <dgm:cxn modelId="{2BAEE55F-5B79-4502-83BB-BE85AFAF68B7}" type="presOf" srcId="{F6C1EFFA-93D7-4599-9946-EF1DEF5B2EE7}" destId="{B7756079-CA9B-4209-8454-037F5BCF70AE}" srcOrd="0" destOrd="1" presId="urn:microsoft.com/office/officeart/2005/8/layout/hList1"/>
    <dgm:cxn modelId="{EF58A462-D7D3-4587-990C-253774060C75}" type="presOf" srcId="{0A4A073F-6AB1-4504-816C-0C6F81BFEAC0}" destId="{B7756079-CA9B-4209-8454-037F5BCF70AE}" srcOrd="0" destOrd="2" presId="urn:microsoft.com/office/officeart/2005/8/layout/hList1"/>
    <dgm:cxn modelId="{46ED9764-106A-4B87-B994-7C00F36B8177}" type="presOf" srcId="{3DA7B77A-4B6B-4EC8-8FCE-953093E1C582}" destId="{59DF857F-90D1-4E37-9C43-ECC4F1676E7A}" srcOrd="0" destOrd="0" presId="urn:microsoft.com/office/officeart/2005/8/layout/hList1"/>
    <dgm:cxn modelId="{6B332366-AC7A-4486-A600-16273DF0CF42}" type="presOf" srcId="{38720847-B8FB-4326-B0C0-7C0CCD918481}" destId="{CC43F49C-C2CB-4643-93DF-D1DFB1BCEDC9}" srcOrd="0" destOrd="2" presId="urn:microsoft.com/office/officeart/2005/8/layout/hList1"/>
    <dgm:cxn modelId="{8E998166-48B6-45C1-8A86-21145F5441D1}" srcId="{EC5614F9-35BD-484E-988B-15D7EAAC14B4}" destId="{4951248C-8511-41D7-983E-52D49274F407}" srcOrd="1" destOrd="0" parTransId="{8E544482-2A0A-4FCD-BFE1-86CA7507B5C9}" sibTransId="{40154679-0222-4A19-AE94-3824EDCBC044}"/>
    <dgm:cxn modelId="{EC87EF4E-23D3-4CC8-B8DE-EEA72B6F04A9}" srcId="{02C33E1D-4ACE-4EE3-809B-4C80D3AE4E8F}" destId="{C801F905-7F44-48C1-A78A-0C303B6C3150}" srcOrd="0" destOrd="0" parTransId="{6E721E1A-196B-43A1-A033-8E46DE29983C}" sibTransId="{2C8F506C-B83A-4E43-875B-B889B5C2411D}"/>
    <dgm:cxn modelId="{46DDE472-56F1-41E5-9507-F1787ABB6C5F}" type="presOf" srcId="{590F47C8-ECDA-42A8-ABC0-0E17E74D9F19}" destId="{B7F12324-CF09-4E55-8128-4CE69A375186}" srcOrd="0" destOrd="1" presId="urn:microsoft.com/office/officeart/2005/8/layout/hList1"/>
    <dgm:cxn modelId="{2EE3AB80-5C0D-41F2-A35A-5189386231EC}" srcId="{3DA7B77A-4B6B-4EC8-8FCE-953093E1C582}" destId="{0B0DADC7-2347-4BD2-B836-9159F04ECEC0}" srcOrd="2" destOrd="0" parTransId="{6CBE683F-6E1F-49E4-BA4A-2C5A9ED26007}" sibTransId="{F9C70403-6126-4BFA-BA44-95C225765B81}"/>
    <dgm:cxn modelId="{C62F288A-A983-4229-A46E-4767F00E8660}" type="presOf" srcId="{A88B1B8C-7E7C-44C0-A2FA-566D5DFB4BE7}" destId="{B7F12324-CF09-4E55-8128-4CE69A375186}" srcOrd="0" destOrd="0" presId="urn:microsoft.com/office/officeart/2005/8/layout/hList1"/>
    <dgm:cxn modelId="{EAD8E192-6522-4844-8C98-47BFC0E73DD3}" srcId="{3DA7B77A-4B6B-4EC8-8FCE-953093E1C582}" destId="{3D6D4FE8-E07C-4412-9CB5-1519457275E7}" srcOrd="4" destOrd="0" parTransId="{340C9DB4-1E56-47FD-B994-B557CE439BA6}" sibTransId="{3BD150FD-D7AA-49DB-B058-1F465BFB8999}"/>
    <dgm:cxn modelId="{F2E0109C-35AE-4C54-9701-912817A1A153}" srcId="{4951248C-8511-41D7-983E-52D49274F407}" destId="{526901EA-4798-4321-B979-D38CD637455B}" srcOrd="2" destOrd="0" parTransId="{CF89354A-BCA0-43F0-81B8-A4CED1372FC2}" sibTransId="{34B73FCF-9F1E-497C-8E55-87E9F0BB0E81}"/>
    <dgm:cxn modelId="{923178A5-D5D3-42C6-A8C0-F9AB756B1827}" type="presOf" srcId="{3D6D4FE8-E07C-4412-9CB5-1519457275E7}" destId="{0F8148CE-4A97-4651-A55A-F4F09F667D4D}" srcOrd="0" destOrd="4" presId="urn:microsoft.com/office/officeart/2005/8/layout/hList1"/>
    <dgm:cxn modelId="{443D18A7-3043-4B0F-A7B8-D7E743AB86D2}" type="presOf" srcId="{263100E3-191C-43F4-AD6F-4759135A0E05}" destId="{CC43F49C-C2CB-4643-93DF-D1DFB1BCEDC9}" srcOrd="0" destOrd="1" presId="urn:microsoft.com/office/officeart/2005/8/layout/hList1"/>
    <dgm:cxn modelId="{0B0E72A8-32E7-42B9-AB5E-2978EBF08882}" srcId="{EC5614F9-35BD-484E-988B-15D7EAAC14B4}" destId="{BDE5EC83-FF5D-4312-AF1D-127DA84D8D0C}" srcOrd="3" destOrd="0" parTransId="{F66810FC-6101-4243-95B7-71883B178970}" sibTransId="{C424D80B-B896-49F0-BEAB-8D5402B6BFD4}"/>
    <dgm:cxn modelId="{EC3F5FAC-596C-4260-B315-C65E53195068}" srcId="{EC5614F9-35BD-484E-988B-15D7EAAC14B4}" destId="{02C33E1D-4ACE-4EE3-809B-4C80D3AE4E8F}" srcOrd="4" destOrd="0" parTransId="{AF5CFEC0-27A5-4244-8320-38EB4FCA935C}" sibTransId="{EEF8128F-DB14-4BD3-B3E0-B433403CBF15}"/>
    <dgm:cxn modelId="{3470BDB3-D050-4040-B807-F2D4B3913438}" srcId="{3AFFAE59-44E2-45E4-BF2D-71C91B2765FB}" destId="{4EEC6814-4F64-4F58-983D-DEABBBBE38B0}" srcOrd="0" destOrd="0" parTransId="{7191E888-7DA2-4789-BEDF-27628C20E731}" sibTransId="{0A05D79F-A6DE-4BFA-AB25-137EE240C440}"/>
    <dgm:cxn modelId="{DC032AB6-13F7-49D4-8A41-8C515168E1F4}" srcId="{3DA7B77A-4B6B-4EC8-8FCE-953093E1C582}" destId="{EC518943-1CD2-403A-92A6-F8DE74200300}" srcOrd="3" destOrd="0" parTransId="{76FD7097-C149-4499-9904-B56BB1BDAC54}" sibTransId="{4DC76AEF-16A3-4B44-8CBC-783345AC5241}"/>
    <dgm:cxn modelId="{CD9332B6-4CC2-4D82-8B6B-6CCD7AF99412}" srcId="{3AFFAE59-44E2-45E4-BF2D-71C91B2765FB}" destId="{0A4A073F-6AB1-4504-816C-0C6F81BFEAC0}" srcOrd="2" destOrd="0" parTransId="{D595207A-D596-49E2-A17C-02E8036C5162}" sibTransId="{F6237880-C173-43E2-89F4-9F8343FA64E5}"/>
    <dgm:cxn modelId="{E6F309BD-8246-44A7-B0AE-9C179D1CB5DC}" type="presOf" srcId="{CFC02617-0908-40F2-A148-012C28E43C74}" destId="{4E4517BA-2337-4C13-89B8-D55C11A921FC}" srcOrd="0" destOrd="1" presId="urn:microsoft.com/office/officeart/2005/8/layout/hList1"/>
    <dgm:cxn modelId="{96D81BC2-1C8D-4A12-A1DB-88C5AF2B3CDF}" type="presOf" srcId="{C801F905-7F44-48C1-A78A-0C303B6C3150}" destId="{CC43F49C-C2CB-4643-93DF-D1DFB1BCEDC9}" srcOrd="0" destOrd="0" presId="urn:microsoft.com/office/officeart/2005/8/layout/hList1"/>
    <dgm:cxn modelId="{ECE029CE-E082-466A-873C-737A44220C9F}" type="presOf" srcId="{3AFFAE59-44E2-45E4-BF2D-71C91B2765FB}" destId="{BD6E7B42-2D48-43BA-B18D-0E3DFD8376AE}" srcOrd="0" destOrd="0" presId="urn:microsoft.com/office/officeart/2005/8/layout/hList1"/>
    <dgm:cxn modelId="{2A8F89D2-566C-4A4C-A2AE-6BE0FB64549E}" type="presOf" srcId="{4951248C-8511-41D7-983E-52D49274F407}" destId="{A55FB153-6D1A-495B-9622-F413D56EDD5D}" srcOrd="0" destOrd="0" presId="urn:microsoft.com/office/officeart/2005/8/layout/hList1"/>
    <dgm:cxn modelId="{ED2F11D4-7790-4B99-A12D-9EE2BA5D2D6C}" type="presOf" srcId="{EC5614F9-35BD-484E-988B-15D7EAAC14B4}" destId="{9B5357FC-89F8-4595-848E-A1D3FBAC5281}" srcOrd="0" destOrd="0" presId="urn:microsoft.com/office/officeart/2005/8/layout/hList1"/>
    <dgm:cxn modelId="{F08B33D8-6824-467E-AB0A-B4BD1D67FD06}" type="presOf" srcId="{4EEC6814-4F64-4F58-983D-DEABBBBE38B0}" destId="{B7756079-CA9B-4209-8454-037F5BCF70AE}" srcOrd="0" destOrd="0" presId="urn:microsoft.com/office/officeart/2005/8/layout/hList1"/>
    <dgm:cxn modelId="{003CB6DE-DB0B-4749-9B20-688833089DC0}" srcId="{BDE5EC83-FF5D-4312-AF1D-127DA84D8D0C}" destId="{811F4CF5-01E0-4B89-8B73-5BD48B6250B6}" srcOrd="0" destOrd="0" parTransId="{CDCF3FA3-E18F-4FB4-B587-2C3795269245}" sibTransId="{C917F2C7-B090-43EE-85B0-F02DB4DD9586}"/>
    <dgm:cxn modelId="{148881E9-52F5-443A-9799-B3EFA5720AEA}" type="presOf" srcId="{811F4CF5-01E0-4B89-8B73-5BD48B6250B6}" destId="{4E4517BA-2337-4C13-89B8-D55C11A921FC}" srcOrd="0" destOrd="0" presId="urn:microsoft.com/office/officeart/2005/8/layout/hList1"/>
    <dgm:cxn modelId="{01FA47EB-9C51-4556-A663-3EB700E705C4}" srcId="{4951248C-8511-41D7-983E-52D49274F407}" destId="{A88B1B8C-7E7C-44C0-A2FA-566D5DFB4BE7}" srcOrd="0" destOrd="0" parTransId="{2FA2146B-1D3F-4240-8D95-052DE265CA1C}" sibTransId="{B16EB75B-D6E6-426D-8021-0E3038D856EB}"/>
    <dgm:cxn modelId="{67415FEC-FE37-4AAA-ADDC-D3097EEDF99F}" type="presOf" srcId="{526901EA-4798-4321-B979-D38CD637455B}" destId="{B7F12324-CF09-4E55-8128-4CE69A375186}" srcOrd="0" destOrd="2" presId="urn:microsoft.com/office/officeart/2005/8/layout/hList1"/>
    <dgm:cxn modelId="{5831B4ED-9095-4552-B6D5-0DB1ECB372DC}" type="presOf" srcId="{02C33E1D-4ACE-4EE3-809B-4C80D3AE4E8F}" destId="{88FC4890-C3F5-46EC-91BD-E298685FEF60}" srcOrd="0" destOrd="0" presId="urn:microsoft.com/office/officeart/2005/8/layout/hList1"/>
    <dgm:cxn modelId="{847905F1-8F32-4A50-8484-BA4F11250BE1}" srcId="{BDE5EC83-FF5D-4312-AF1D-127DA84D8D0C}" destId="{37367AFD-D823-4F25-B723-BBDAF3A7CB89}" srcOrd="2" destOrd="0" parTransId="{A64BD653-10F0-46C2-9BF5-B6A3F99695C9}" sibTransId="{006873C8-7103-44AA-99A3-0C6AC7176EA8}"/>
    <dgm:cxn modelId="{DD1C28F9-9EE4-408F-B405-2AFE0EE4B205}" srcId="{3DA7B77A-4B6B-4EC8-8FCE-953093E1C582}" destId="{9F6967D9-331E-4016-AC09-71BED1155FD8}" srcOrd="1" destOrd="0" parTransId="{9DACE4FD-AD7F-4BF8-9E32-696042D165D5}" sibTransId="{18D5634E-2612-42E3-89E5-F084264D4583}"/>
    <dgm:cxn modelId="{BDF1E8FC-5DBA-4F1B-A493-B0C81FF43C78}" type="presOf" srcId="{0B0DADC7-2347-4BD2-B836-9159F04ECEC0}" destId="{0F8148CE-4A97-4651-A55A-F4F09F667D4D}" srcOrd="0" destOrd="2" presId="urn:microsoft.com/office/officeart/2005/8/layout/hList1"/>
    <dgm:cxn modelId="{8CAF9DFE-AEB7-4DD9-8AD5-68FF4D0BDC34}" type="presParOf" srcId="{9B5357FC-89F8-4595-848E-A1D3FBAC5281}" destId="{6194B9C1-8793-4BDD-BCCA-AC6F31BD0EB8}" srcOrd="0" destOrd="0" presId="urn:microsoft.com/office/officeart/2005/8/layout/hList1"/>
    <dgm:cxn modelId="{2436F940-840D-404A-AEF8-364D10CC5D98}" type="presParOf" srcId="{6194B9C1-8793-4BDD-BCCA-AC6F31BD0EB8}" destId="{59DF857F-90D1-4E37-9C43-ECC4F1676E7A}" srcOrd="0" destOrd="0" presId="urn:microsoft.com/office/officeart/2005/8/layout/hList1"/>
    <dgm:cxn modelId="{FA3464B8-A9D3-4AE9-8001-EED79D09CB3E}" type="presParOf" srcId="{6194B9C1-8793-4BDD-BCCA-AC6F31BD0EB8}" destId="{0F8148CE-4A97-4651-A55A-F4F09F667D4D}" srcOrd="1" destOrd="0" presId="urn:microsoft.com/office/officeart/2005/8/layout/hList1"/>
    <dgm:cxn modelId="{5BE3BF88-1E43-4466-A98A-A7D865FCA736}" type="presParOf" srcId="{9B5357FC-89F8-4595-848E-A1D3FBAC5281}" destId="{EE25E3B9-C06C-4581-BF2A-08D29DB41B8F}" srcOrd="1" destOrd="0" presId="urn:microsoft.com/office/officeart/2005/8/layout/hList1"/>
    <dgm:cxn modelId="{6CEEB579-DF51-4251-850E-41794C165803}" type="presParOf" srcId="{9B5357FC-89F8-4595-848E-A1D3FBAC5281}" destId="{7E80A8EF-83B6-4CA5-8919-35935009ECB4}" srcOrd="2" destOrd="0" presId="urn:microsoft.com/office/officeart/2005/8/layout/hList1"/>
    <dgm:cxn modelId="{E08AE00E-E75A-4FF4-94C8-27FD591C73B6}" type="presParOf" srcId="{7E80A8EF-83B6-4CA5-8919-35935009ECB4}" destId="{A55FB153-6D1A-495B-9622-F413D56EDD5D}" srcOrd="0" destOrd="0" presId="urn:microsoft.com/office/officeart/2005/8/layout/hList1"/>
    <dgm:cxn modelId="{C20E046D-0F4B-40C5-90A0-F2B1FA0CDA66}" type="presParOf" srcId="{7E80A8EF-83B6-4CA5-8919-35935009ECB4}" destId="{B7F12324-CF09-4E55-8128-4CE69A375186}" srcOrd="1" destOrd="0" presId="urn:microsoft.com/office/officeart/2005/8/layout/hList1"/>
    <dgm:cxn modelId="{E1125F5B-DB9A-47EE-8FBC-574D6F803F68}" type="presParOf" srcId="{9B5357FC-89F8-4595-848E-A1D3FBAC5281}" destId="{302454E7-7EB8-4973-B770-3B44E51559A6}" srcOrd="3" destOrd="0" presId="urn:microsoft.com/office/officeart/2005/8/layout/hList1"/>
    <dgm:cxn modelId="{B92A6954-007A-4AE9-97A1-13058E921B47}" type="presParOf" srcId="{9B5357FC-89F8-4595-848E-A1D3FBAC5281}" destId="{6B11F235-DAD0-4BC2-AB7A-AC5FD8F237C8}" srcOrd="4" destOrd="0" presId="urn:microsoft.com/office/officeart/2005/8/layout/hList1"/>
    <dgm:cxn modelId="{E780C2F3-4F44-4ACF-8307-86E29830E4A2}" type="presParOf" srcId="{6B11F235-DAD0-4BC2-AB7A-AC5FD8F237C8}" destId="{BD6E7B42-2D48-43BA-B18D-0E3DFD8376AE}" srcOrd="0" destOrd="0" presId="urn:microsoft.com/office/officeart/2005/8/layout/hList1"/>
    <dgm:cxn modelId="{9C5186BC-9654-444D-8732-F825463188E8}" type="presParOf" srcId="{6B11F235-DAD0-4BC2-AB7A-AC5FD8F237C8}" destId="{B7756079-CA9B-4209-8454-037F5BCF70AE}" srcOrd="1" destOrd="0" presId="urn:microsoft.com/office/officeart/2005/8/layout/hList1"/>
    <dgm:cxn modelId="{F5529920-4FCA-4991-A129-A2B4C68C9521}" type="presParOf" srcId="{9B5357FC-89F8-4595-848E-A1D3FBAC5281}" destId="{73A4FF31-3E29-46B2-8A1B-0976704661D0}" srcOrd="5" destOrd="0" presId="urn:microsoft.com/office/officeart/2005/8/layout/hList1"/>
    <dgm:cxn modelId="{585E2A7A-4114-4142-BDD2-820C56766EC3}" type="presParOf" srcId="{9B5357FC-89F8-4595-848E-A1D3FBAC5281}" destId="{46A862BD-04AA-478F-A1F1-13078E787C3D}" srcOrd="6" destOrd="0" presId="urn:microsoft.com/office/officeart/2005/8/layout/hList1"/>
    <dgm:cxn modelId="{D95CB885-4EF5-46A0-A253-3EE17709C8E1}" type="presParOf" srcId="{46A862BD-04AA-478F-A1F1-13078E787C3D}" destId="{080DEE5A-BC33-4F91-A98F-C89AACD8F5DC}" srcOrd="0" destOrd="0" presId="urn:microsoft.com/office/officeart/2005/8/layout/hList1"/>
    <dgm:cxn modelId="{464BC184-A328-4C6F-88CB-D6ED4DDD8DEB}" type="presParOf" srcId="{46A862BD-04AA-478F-A1F1-13078E787C3D}" destId="{4E4517BA-2337-4C13-89B8-D55C11A921FC}" srcOrd="1" destOrd="0" presId="urn:microsoft.com/office/officeart/2005/8/layout/hList1"/>
    <dgm:cxn modelId="{54578F54-4263-49C4-8F24-424AF9F49CDC}" type="presParOf" srcId="{9B5357FC-89F8-4595-848E-A1D3FBAC5281}" destId="{4167A0F6-D702-4287-AFC3-7C903F294EDA}" srcOrd="7" destOrd="0" presId="urn:microsoft.com/office/officeart/2005/8/layout/hList1"/>
    <dgm:cxn modelId="{302AFF74-81D5-45AD-B440-3C00202BA188}" type="presParOf" srcId="{9B5357FC-89F8-4595-848E-A1D3FBAC5281}" destId="{75086C1D-82AE-45CE-BBBB-673C5FF074FE}" srcOrd="8" destOrd="0" presId="urn:microsoft.com/office/officeart/2005/8/layout/hList1"/>
    <dgm:cxn modelId="{AA4595C7-0687-41FC-9AB2-D7E8A53C8B5B}" type="presParOf" srcId="{75086C1D-82AE-45CE-BBBB-673C5FF074FE}" destId="{88FC4890-C3F5-46EC-91BD-E298685FEF60}" srcOrd="0" destOrd="0" presId="urn:microsoft.com/office/officeart/2005/8/layout/hList1"/>
    <dgm:cxn modelId="{0930C062-833B-4800-A27F-62C61FEB90DF}" type="presParOf" srcId="{75086C1D-82AE-45CE-BBBB-673C5FF074FE}" destId="{CC43F49C-C2CB-4643-93DF-D1DFB1BCED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2CEE3-9B28-4D54-8146-B92C99DBDF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992F18A-FF5E-44E0-ADF9-E4BEBD733321}">
      <dgm:prSet phldrT="[Text]"/>
      <dgm:spPr>
        <a:solidFill>
          <a:srgbClr val="004AAD"/>
        </a:solidFill>
      </dgm:spPr>
      <dgm:t>
        <a:bodyPr/>
        <a:lstStyle/>
        <a:p>
          <a:r>
            <a:rPr lang="en-IN" dirty="0"/>
            <a:t>Political</a:t>
          </a:r>
        </a:p>
      </dgm:t>
    </dgm:pt>
    <dgm:pt modelId="{0E80F725-C832-4119-AD25-9B5616FD25A7}" type="parTrans" cxnId="{71791FC7-F670-4CAF-9044-643BFF8B3BF1}">
      <dgm:prSet/>
      <dgm:spPr/>
      <dgm:t>
        <a:bodyPr/>
        <a:lstStyle/>
        <a:p>
          <a:endParaRPr lang="en-IN"/>
        </a:p>
      </dgm:t>
    </dgm:pt>
    <dgm:pt modelId="{C3A434EF-29E7-4E25-ABAB-8F84C4759C59}" type="sibTrans" cxnId="{71791FC7-F670-4CAF-9044-643BFF8B3BF1}">
      <dgm:prSet/>
      <dgm:spPr/>
      <dgm:t>
        <a:bodyPr/>
        <a:lstStyle/>
        <a:p>
          <a:endParaRPr lang="en-IN"/>
        </a:p>
      </dgm:t>
    </dgm:pt>
    <dgm:pt modelId="{9D5D9BE7-473D-4A65-97BB-A153B19C556E}">
      <dgm:prSet phldrT="[Text]"/>
      <dgm:spPr>
        <a:solidFill>
          <a:srgbClr val="004AAD"/>
        </a:solidFill>
      </dgm:spPr>
      <dgm:t>
        <a:bodyPr/>
        <a:lstStyle/>
        <a:p>
          <a:r>
            <a:rPr lang="en-IN" dirty="0"/>
            <a:t>Economical</a:t>
          </a:r>
        </a:p>
      </dgm:t>
    </dgm:pt>
    <dgm:pt modelId="{A9BDB3D2-3538-4FDC-9919-1E12529B3C95}" type="parTrans" cxnId="{95641C98-A640-4352-8C7C-230A2BEEFEBA}">
      <dgm:prSet/>
      <dgm:spPr/>
      <dgm:t>
        <a:bodyPr/>
        <a:lstStyle/>
        <a:p>
          <a:endParaRPr lang="en-IN"/>
        </a:p>
      </dgm:t>
    </dgm:pt>
    <dgm:pt modelId="{4E7803C0-6DD4-4658-9AEE-823ED95412DC}" type="sibTrans" cxnId="{95641C98-A640-4352-8C7C-230A2BEEFEBA}">
      <dgm:prSet/>
      <dgm:spPr/>
      <dgm:t>
        <a:bodyPr/>
        <a:lstStyle/>
        <a:p>
          <a:endParaRPr lang="en-IN"/>
        </a:p>
      </dgm:t>
    </dgm:pt>
    <dgm:pt modelId="{C9E67C3B-EFBA-4F66-8814-A9DD63D63940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/>
            <a:t>Rising disposable income in tier 1 and tier 2 cities creates a potential customer base.
Economic instability could affect affordability for some customers.</a:t>
          </a:r>
          <a:endParaRPr lang="en-IN" dirty="0"/>
        </a:p>
      </dgm:t>
    </dgm:pt>
    <dgm:pt modelId="{4C2D00FD-D505-437E-A8B7-7EF317318CEF}" type="parTrans" cxnId="{3FC67196-6441-48AA-B90D-4879ADCEF12A}">
      <dgm:prSet/>
      <dgm:spPr/>
      <dgm:t>
        <a:bodyPr/>
        <a:lstStyle/>
        <a:p>
          <a:endParaRPr lang="en-IN"/>
        </a:p>
      </dgm:t>
    </dgm:pt>
    <dgm:pt modelId="{F5E9642B-4B01-47CD-85AA-1B9070BCCFBC}" type="sibTrans" cxnId="{3FC67196-6441-48AA-B90D-4879ADCEF12A}">
      <dgm:prSet/>
      <dgm:spPr/>
      <dgm:t>
        <a:bodyPr/>
        <a:lstStyle/>
        <a:p>
          <a:endParaRPr lang="en-IN"/>
        </a:p>
      </dgm:t>
    </dgm:pt>
    <dgm:pt modelId="{5421868A-E5B6-4A99-B791-E3DF531A04F9}">
      <dgm:prSet phldrT="[Text]"/>
      <dgm:spPr>
        <a:solidFill>
          <a:srgbClr val="004AAD"/>
        </a:solidFill>
      </dgm:spPr>
      <dgm:t>
        <a:bodyPr/>
        <a:lstStyle/>
        <a:p>
          <a:r>
            <a:rPr lang="en-IN"/>
            <a:t>Social</a:t>
          </a:r>
          <a:endParaRPr lang="en-IN" dirty="0"/>
        </a:p>
      </dgm:t>
    </dgm:pt>
    <dgm:pt modelId="{6258BCA7-D8F9-4623-B9DC-4F62F38C3DD4}" type="parTrans" cxnId="{448B91CC-8AF0-49E8-8BE4-C49E7CA3B610}">
      <dgm:prSet/>
      <dgm:spPr/>
      <dgm:t>
        <a:bodyPr/>
        <a:lstStyle/>
        <a:p>
          <a:endParaRPr lang="en-IN"/>
        </a:p>
      </dgm:t>
    </dgm:pt>
    <dgm:pt modelId="{2C9D4F94-3274-4FF4-802E-05144E45BD98}" type="sibTrans" cxnId="{448B91CC-8AF0-49E8-8BE4-C49E7CA3B610}">
      <dgm:prSet/>
      <dgm:spPr/>
      <dgm:t>
        <a:bodyPr/>
        <a:lstStyle/>
        <a:p>
          <a:endParaRPr lang="en-IN"/>
        </a:p>
      </dgm:t>
    </dgm:pt>
    <dgm:pt modelId="{5D8C774A-9086-49F2-A994-CB4A7D25E2AC}">
      <dgm:prSet phldrT="[Text]"/>
      <dgm:spPr>
        <a:solidFill>
          <a:srgbClr val="004AAD"/>
        </a:solidFill>
      </dgm:spPr>
      <dgm:t>
        <a:bodyPr/>
        <a:lstStyle/>
        <a:p>
          <a:r>
            <a:rPr lang="en-IN" dirty="0"/>
            <a:t>Technological</a:t>
          </a:r>
        </a:p>
      </dgm:t>
    </dgm:pt>
    <dgm:pt modelId="{04E553B5-F79E-4DB0-8B25-9BE713BA4ADC}" type="parTrans" cxnId="{FFFA9824-2E84-4C91-9D9B-922B2C793737}">
      <dgm:prSet/>
      <dgm:spPr/>
      <dgm:t>
        <a:bodyPr/>
        <a:lstStyle/>
        <a:p>
          <a:endParaRPr lang="en-IN"/>
        </a:p>
      </dgm:t>
    </dgm:pt>
    <dgm:pt modelId="{2A4CB249-058E-4A29-BF35-3417F31E80CF}" type="sibTrans" cxnId="{FFFA9824-2E84-4C91-9D9B-922B2C793737}">
      <dgm:prSet/>
      <dgm:spPr/>
      <dgm:t>
        <a:bodyPr/>
        <a:lstStyle/>
        <a:p>
          <a:endParaRPr lang="en-IN"/>
        </a:p>
      </dgm:t>
    </dgm:pt>
    <dgm:pt modelId="{8147D4A0-2291-4740-9413-34E2F9AC6589}">
      <dgm:prSet phldrT="[Text]"/>
      <dgm:spPr>
        <a:solidFill>
          <a:srgbClr val="004AAD"/>
        </a:solidFill>
      </dgm:spPr>
      <dgm:t>
        <a:bodyPr/>
        <a:lstStyle/>
        <a:p>
          <a:r>
            <a:rPr lang="en-IN" dirty="0"/>
            <a:t>Legal </a:t>
          </a:r>
        </a:p>
      </dgm:t>
    </dgm:pt>
    <dgm:pt modelId="{3FE2007B-2AAA-4596-A630-E65A5255790D}" type="parTrans" cxnId="{72AEC23A-D0A9-4F63-AE20-9249D95C955D}">
      <dgm:prSet/>
      <dgm:spPr/>
      <dgm:t>
        <a:bodyPr/>
        <a:lstStyle/>
        <a:p>
          <a:endParaRPr lang="en-IN"/>
        </a:p>
      </dgm:t>
    </dgm:pt>
    <dgm:pt modelId="{60017C7B-BAAF-4F16-969A-AC54248F5E20}" type="sibTrans" cxnId="{72AEC23A-D0A9-4F63-AE20-9249D95C955D}">
      <dgm:prSet/>
      <dgm:spPr/>
      <dgm:t>
        <a:bodyPr/>
        <a:lstStyle/>
        <a:p>
          <a:endParaRPr lang="en-IN"/>
        </a:p>
      </dgm:t>
    </dgm:pt>
    <dgm:pt modelId="{CC2A47FF-A1C2-4EB8-8DB2-480A6CD94313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/>
            <a:t>Increase in nuclear families and working couples creates demand for eldercare solutions.
 Changing social attitudes towards professional eldercare services.</a:t>
          </a:r>
          <a:endParaRPr lang="en-IN" dirty="0"/>
        </a:p>
      </dgm:t>
    </dgm:pt>
    <dgm:pt modelId="{DB84C13E-1ED4-43DB-8BF1-9F10D7695D95}" type="parTrans" cxnId="{C6F84314-C5BE-40D5-A631-A8E209CDE61D}">
      <dgm:prSet/>
      <dgm:spPr/>
      <dgm:t>
        <a:bodyPr/>
        <a:lstStyle/>
        <a:p>
          <a:endParaRPr lang="en-IN"/>
        </a:p>
      </dgm:t>
    </dgm:pt>
    <dgm:pt modelId="{476253C4-3CB8-4B4D-9B82-847C32EDE890}" type="sibTrans" cxnId="{C6F84314-C5BE-40D5-A631-A8E209CDE61D}">
      <dgm:prSet/>
      <dgm:spPr/>
      <dgm:t>
        <a:bodyPr/>
        <a:lstStyle/>
        <a:p>
          <a:endParaRPr lang="en-IN"/>
        </a:p>
      </dgm:t>
    </dgm:pt>
    <dgm:pt modelId="{BAB2E49C-88E2-416B-A48D-5B2505C9E995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/>
            <a:t>Government initiatives promoting senior citizen care can benefit the service.</a:t>
          </a:r>
          <a:endParaRPr lang="en-IN" dirty="0"/>
        </a:p>
      </dgm:t>
    </dgm:pt>
    <dgm:pt modelId="{BFFCBD8F-5C45-4B75-A0A4-D858BDC88CB0}" type="parTrans" cxnId="{89174C7A-E86A-4E5D-9D2C-C1C7C9D89BD3}">
      <dgm:prSet/>
      <dgm:spPr/>
      <dgm:t>
        <a:bodyPr/>
        <a:lstStyle/>
        <a:p>
          <a:endParaRPr lang="en-IN"/>
        </a:p>
      </dgm:t>
    </dgm:pt>
    <dgm:pt modelId="{18F27B90-A828-489B-9BD7-21E5F79A1C34}" type="sibTrans" cxnId="{89174C7A-E86A-4E5D-9D2C-C1C7C9D89BD3}">
      <dgm:prSet/>
      <dgm:spPr/>
      <dgm:t>
        <a:bodyPr/>
        <a:lstStyle/>
        <a:p>
          <a:endParaRPr lang="en-IN"/>
        </a:p>
      </dgm:t>
    </dgm:pt>
    <dgm:pt modelId="{C7A0F49D-0F3C-4CA7-A5E3-D0FEA8B91224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/>
            <a:t>Advent of generative AI can make our services more user friendly.</a:t>
          </a:r>
          <a:endParaRPr lang="en-IN" dirty="0"/>
        </a:p>
      </dgm:t>
    </dgm:pt>
    <dgm:pt modelId="{9D8CE169-56C2-40E0-A589-96C2612B0FAF}" type="parTrans" cxnId="{74BD23D2-2916-4F1E-8C7D-D0F5198A6D4D}">
      <dgm:prSet/>
      <dgm:spPr/>
      <dgm:t>
        <a:bodyPr/>
        <a:lstStyle/>
        <a:p>
          <a:endParaRPr lang="en-IN"/>
        </a:p>
      </dgm:t>
    </dgm:pt>
    <dgm:pt modelId="{8496E184-D7E4-4F8E-A2D5-00AF99358B41}" type="sibTrans" cxnId="{74BD23D2-2916-4F1E-8C7D-D0F5198A6D4D}">
      <dgm:prSet/>
      <dgm:spPr/>
      <dgm:t>
        <a:bodyPr/>
        <a:lstStyle/>
        <a:p>
          <a:endParaRPr lang="en-IN"/>
        </a:p>
      </dgm:t>
    </dgm:pt>
    <dgm:pt modelId="{543C83CB-296D-46DE-84EC-BE87B300E477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/>
            <a:t>Labor laws and regulations governing employee rights need to be followed.
 Data privacy regulations must be adhered to when using technology platforms.</a:t>
          </a:r>
          <a:endParaRPr lang="en-IN" dirty="0"/>
        </a:p>
      </dgm:t>
    </dgm:pt>
    <dgm:pt modelId="{33B8AB2C-F668-456D-B476-1DAF1BC03CBA}" type="parTrans" cxnId="{57C13E84-B970-4387-B989-6D4568A7F0C8}">
      <dgm:prSet/>
      <dgm:spPr/>
      <dgm:t>
        <a:bodyPr/>
        <a:lstStyle/>
        <a:p>
          <a:endParaRPr lang="en-IN"/>
        </a:p>
      </dgm:t>
    </dgm:pt>
    <dgm:pt modelId="{E4AE12C4-CB2C-407A-9F72-45A4FC43004D}" type="sibTrans" cxnId="{57C13E84-B970-4387-B989-6D4568A7F0C8}">
      <dgm:prSet/>
      <dgm:spPr/>
      <dgm:t>
        <a:bodyPr/>
        <a:lstStyle/>
        <a:p>
          <a:endParaRPr lang="en-IN"/>
        </a:p>
      </dgm:t>
    </dgm:pt>
    <dgm:pt modelId="{5BF5C29F-1AB8-4E17-B14E-2C32AB8EACC2}">
      <dgm:prSet phldrT="[Text]"/>
      <dgm:spPr>
        <a:solidFill>
          <a:srgbClr val="004AAD"/>
        </a:solidFill>
      </dgm:spPr>
      <dgm:t>
        <a:bodyPr/>
        <a:lstStyle/>
        <a:p>
          <a:r>
            <a:rPr lang="en-IN" dirty="0"/>
            <a:t>Environmental </a:t>
          </a:r>
        </a:p>
      </dgm:t>
    </dgm:pt>
    <dgm:pt modelId="{A9002E23-0CEF-434E-B621-567A5C7A0666}" type="parTrans" cxnId="{9A390812-4BF7-4811-9E80-269E3E7FAC6C}">
      <dgm:prSet/>
      <dgm:spPr/>
      <dgm:t>
        <a:bodyPr/>
        <a:lstStyle/>
        <a:p>
          <a:endParaRPr lang="en-IN"/>
        </a:p>
      </dgm:t>
    </dgm:pt>
    <dgm:pt modelId="{3E8703A5-F134-4933-B51B-7E6615FF1EAB}" type="sibTrans" cxnId="{9A390812-4BF7-4811-9E80-269E3E7FAC6C}">
      <dgm:prSet/>
      <dgm:spPr/>
      <dgm:t>
        <a:bodyPr/>
        <a:lstStyle/>
        <a:p>
          <a:endParaRPr lang="en-IN"/>
        </a:p>
      </dgm:t>
    </dgm:pt>
    <dgm:pt modelId="{66048FC0-75B8-4334-A3C5-D938BF46F61D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dirty="0"/>
            <a:t>Eco-friendly transportation options could be a differentiator.</a:t>
          </a:r>
          <a:endParaRPr lang="en-IN" dirty="0"/>
        </a:p>
      </dgm:t>
    </dgm:pt>
    <dgm:pt modelId="{36903175-C097-495C-9474-D4F76DD6AFD7}" type="sibTrans" cxnId="{8DC65A4A-E088-4BB9-83F6-84B74C9ED36D}">
      <dgm:prSet/>
      <dgm:spPr/>
      <dgm:t>
        <a:bodyPr/>
        <a:lstStyle/>
        <a:p>
          <a:endParaRPr lang="en-IN"/>
        </a:p>
      </dgm:t>
    </dgm:pt>
    <dgm:pt modelId="{6A501257-459F-4BDD-8B02-AD86847C937D}" type="parTrans" cxnId="{8DC65A4A-E088-4BB9-83F6-84B74C9ED36D}">
      <dgm:prSet/>
      <dgm:spPr/>
      <dgm:t>
        <a:bodyPr/>
        <a:lstStyle/>
        <a:p>
          <a:endParaRPr lang="en-IN"/>
        </a:p>
      </dgm:t>
    </dgm:pt>
    <dgm:pt modelId="{5A6EB56C-8737-44B9-863B-CD578A1DDD7A}" type="pres">
      <dgm:prSet presAssocID="{FE52CEE3-9B28-4D54-8146-B92C99DBDF7D}" presName="Name0" presStyleCnt="0">
        <dgm:presLayoutVars>
          <dgm:dir/>
          <dgm:animLvl val="lvl"/>
          <dgm:resizeHandles val="exact"/>
        </dgm:presLayoutVars>
      </dgm:prSet>
      <dgm:spPr/>
    </dgm:pt>
    <dgm:pt modelId="{26735B99-AC2F-452E-845A-8029F472D1EE}" type="pres">
      <dgm:prSet presAssocID="{8992F18A-FF5E-44E0-ADF9-E4BEBD733321}" presName="linNode" presStyleCnt="0"/>
      <dgm:spPr/>
    </dgm:pt>
    <dgm:pt modelId="{1BAD6E01-6190-468F-B89B-AA6B3E98DFF6}" type="pres">
      <dgm:prSet presAssocID="{8992F18A-FF5E-44E0-ADF9-E4BEBD733321}" presName="parentText" presStyleLbl="node1" presStyleIdx="0" presStyleCnt="6" custScaleX="173494">
        <dgm:presLayoutVars>
          <dgm:chMax val="1"/>
          <dgm:bulletEnabled val="1"/>
        </dgm:presLayoutVars>
      </dgm:prSet>
      <dgm:spPr/>
    </dgm:pt>
    <dgm:pt modelId="{3B63A20B-03E5-4FC3-988E-D8D0DF6BC4E2}" type="pres">
      <dgm:prSet presAssocID="{8992F18A-FF5E-44E0-ADF9-E4BEBD733321}" presName="descendantText" presStyleLbl="alignAccFollowNode1" presStyleIdx="0" presStyleCnt="6" custScaleX="457799">
        <dgm:presLayoutVars>
          <dgm:bulletEnabled val="1"/>
        </dgm:presLayoutVars>
      </dgm:prSet>
      <dgm:spPr/>
    </dgm:pt>
    <dgm:pt modelId="{AFFF430C-8ABF-48BE-8CA3-FA91A3CE6F13}" type="pres">
      <dgm:prSet presAssocID="{C3A434EF-29E7-4E25-ABAB-8F84C4759C59}" presName="sp" presStyleCnt="0"/>
      <dgm:spPr/>
    </dgm:pt>
    <dgm:pt modelId="{84F88CD5-5155-41A7-8E67-D6C55E120B71}" type="pres">
      <dgm:prSet presAssocID="{9D5D9BE7-473D-4A65-97BB-A153B19C556E}" presName="linNode" presStyleCnt="0"/>
      <dgm:spPr/>
    </dgm:pt>
    <dgm:pt modelId="{52FE6773-E77E-443F-BC59-0382301AB15C}" type="pres">
      <dgm:prSet presAssocID="{9D5D9BE7-473D-4A65-97BB-A153B19C556E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4B123910-648F-4729-8B7F-A8D18797FB72}" type="pres">
      <dgm:prSet presAssocID="{9D5D9BE7-473D-4A65-97BB-A153B19C556E}" presName="descendantText" presStyleLbl="alignAccFollowNode1" presStyleIdx="1" presStyleCnt="6" custScaleX="263083">
        <dgm:presLayoutVars>
          <dgm:bulletEnabled val="1"/>
        </dgm:presLayoutVars>
      </dgm:prSet>
      <dgm:spPr/>
    </dgm:pt>
    <dgm:pt modelId="{416EC527-7425-4EC4-BDA4-771D13FB98B7}" type="pres">
      <dgm:prSet presAssocID="{4E7803C0-6DD4-4658-9AEE-823ED95412DC}" presName="sp" presStyleCnt="0"/>
      <dgm:spPr/>
    </dgm:pt>
    <dgm:pt modelId="{7E4B5295-50A1-4D58-8987-77A7569A7593}" type="pres">
      <dgm:prSet presAssocID="{5421868A-E5B6-4A99-B791-E3DF531A04F9}" presName="linNode" presStyleCnt="0"/>
      <dgm:spPr/>
    </dgm:pt>
    <dgm:pt modelId="{9FE40A87-8066-4DC7-B557-C1D205138C87}" type="pres">
      <dgm:prSet presAssocID="{5421868A-E5B6-4A99-B791-E3DF531A04F9}" presName="parentText" presStyleLbl="node1" presStyleIdx="2" presStyleCnt="6" custScaleX="96817">
        <dgm:presLayoutVars>
          <dgm:chMax val="1"/>
          <dgm:bulletEnabled val="1"/>
        </dgm:presLayoutVars>
      </dgm:prSet>
      <dgm:spPr/>
    </dgm:pt>
    <dgm:pt modelId="{99B7730D-0254-444A-9C5B-A0FB661F35AF}" type="pres">
      <dgm:prSet presAssocID="{5421868A-E5B6-4A99-B791-E3DF531A04F9}" presName="descendantText" presStyleLbl="alignAccFollowNode1" presStyleIdx="2" presStyleCnt="6" custScaleX="248418">
        <dgm:presLayoutVars>
          <dgm:bulletEnabled val="1"/>
        </dgm:presLayoutVars>
      </dgm:prSet>
      <dgm:spPr/>
    </dgm:pt>
    <dgm:pt modelId="{04973D8F-25E0-488B-8A5D-AF3C49472A7C}" type="pres">
      <dgm:prSet presAssocID="{2C9D4F94-3274-4FF4-802E-05144E45BD98}" presName="sp" presStyleCnt="0"/>
      <dgm:spPr/>
    </dgm:pt>
    <dgm:pt modelId="{B660B9F4-90A6-414E-ABBF-7FFA90E6A1FB}" type="pres">
      <dgm:prSet presAssocID="{5D8C774A-9086-49F2-A994-CB4A7D25E2AC}" presName="linNode" presStyleCnt="0"/>
      <dgm:spPr/>
    </dgm:pt>
    <dgm:pt modelId="{F02DD6A1-9CE0-4BBB-8943-FB14AD814DDA}" type="pres">
      <dgm:prSet presAssocID="{5D8C774A-9086-49F2-A994-CB4A7D25E2AC}" presName="parentText" presStyleLbl="node1" presStyleIdx="3" presStyleCnt="6" custScaleX="97524">
        <dgm:presLayoutVars>
          <dgm:chMax val="1"/>
          <dgm:bulletEnabled val="1"/>
        </dgm:presLayoutVars>
      </dgm:prSet>
      <dgm:spPr/>
    </dgm:pt>
    <dgm:pt modelId="{537FCA0E-878E-4189-9A9D-D127F0D399EB}" type="pres">
      <dgm:prSet presAssocID="{5D8C774A-9086-49F2-A994-CB4A7D25E2AC}" presName="descendantText" presStyleLbl="alignAccFollowNode1" presStyleIdx="3" presStyleCnt="6" custScaleX="243301">
        <dgm:presLayoutVars>
          <dgm:bulletEnabled val="1"/>
        </dgm:presLayoutVars>
      </dgm:prSet>
      <dgm:spPr/>
    </dgm:pt>
    <dgm:pt modelId="{A779E1F7-6A52-46B0-AC43-BFC314079AF3}" type="pres">
      <dgm:prSet presAssocID="{2A4CB249-058E-4A29-BF35-3417F31E80CF}" presName="sp" presStyleCnt="0"/>
      <dgm:spPr/>
    </dgm:pt>
    <dgm:pt modelId="{1B481712-A1CC-40AA-ACB8-95E9A4337587}" type="pres">
      <dgm:prSet presAssocID="{8147D4A0-2291-4740-9413-34E2F9AC6589}" presName="linNode" presStyleCnt="0"/>
      <dgm:spPr/>
    </dgm:pt>
    <dgm:pt modelId="{89299A03-8692-4101-A703-029A34E8C2F2}" type="pres">
      <dgm:prSet presAssocID="{8147D4A0-2291-4740-9413-34E2F9AC6589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5E902167-7BD9-4A5C-9DBE-93B3A852EE83}" type="pres">
      <dgm:prSet presAssocID="{8147D4A0-2291-4740-9413-34E2F9AC6589}" presName="descendantText" presStyleLbl="alignAccFollowNode1" presStyleIdx="4" presStyleCnt="6" custScaleX="242748">
        <dgm:presLayoutVars>
          <dgm:bulletEnabled val="1"/>
        </dgm:presLayoutVars>
      </dgm:prSet>
      <dgm:spPr/>
    </dgm:pt>
    <dgm:pt modelId="{6D7A10CD-A07A-48FB-B977-49D889629EBD}" type="pres">
      <dgm:prSet presAssocID="{60017C7B-BAAF-4F16-969A-AC54248F5E20}" presName="sp" presStyleCnt="0"/>
      <dgm:spPr/>
    </dgm:pt>
    <dgm:pt modelId="{207805B5-7A19-4D2A-BF53-B68F7980CB62}" type="pres">
      <dgm:prSet presAssocID="{5BF5C29F-1AB8-4E17-B14E-2C32AB8EACC2}" presName="linNode" presStyleCnt="0"/>
      <dgm:spPr/>
    </dgm:pt>
    <dgm:pt modelId="{20E574B7-1BC0-42FB-8FFA-35FFA886748F}" type="pres">
      <dgm:prSet presAssocID="{5BF5C29F-1AB8-4E17-B14E-2C32AB8EACC2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F564768D-68CE-43C4-B5BB-9C967DE929B9}" type="pres">
      <dgm:prSet presAssocID="{5BF5C29F-1AB8-4E17-B14E-2C32AB8EACC2}" presName="descendantText" presStyleLbl="alignAccFollowNode1" presStyleIdx="5" presStyleCnt="6" custScaleX="243301">
        <dgm:presLayoutVars>
          <dgm:bulletEnabled val="1"/>
        </dgm:presLayoutVars>
      </dgm:prSet>
      <dgm:spPr/>
    </dgm:pt>
  </dgm:ptLst>
  <dgm:cxnLst>
    <dgm:cxn modelId="{C94B6401-BC27-48CE-8F5E-F239B83F4AF5}" type="presOf" srcId="{8992F18A-FF5E-44E0-ADF9-E4BEBD733321}" destId="{1BAD6E01-6190-468F-B89B-AA6B3E98DFF6}" srcOrd="0" destOrd="0" presId="urn:microsoft.com/office/officeart/2005/8/layout/vList5"/>
    <dgm:cxn modelId="{BFAEE90F-E5B6-4124-BF20-6E25006AB7A8}" type="presOf" srcId="{8147D4A0-2291-4740-9413-34E2F9AC6589}" destId="{89299A03-8692-4101-A703-029A34E8C2F2}" srcOrd="0" destOrd="0" presId="urn:microsoft.com/office/officeart/2005/8/layout/vList5"/>
    <dgm:cxn modelId="{9A390812-4BF7-4811-9E80-269E3E7FAC6C}" srcId="{FE52CEE3-9B28-4D54-8146-B92C99DBDF7D}" destId="{5BF5C29F-1AB8-4E17-B14E-2C32AB8EACC2}" srcOrd="5" destOrd="0" parTransId="{A9002E23-0CEF-434E-B621-567A5C7A0666}" sibTransId="{3E8703A5-F134-4933-B51B-7E6615FF1EAB}"/>
    <dgm:cxn modelId="{C6F84314-C5BE-40D5-A631-A8E209CDE61D}" srcId="{5421868A-E5B6-4A99-B791-E3DF531A04F9}" destId="{CC2A47FF-A1C2-4EB8-8DB2-480A6CD94313}" srcOrd="0" destOrd="0" parTransId="{DB84C13E-1ED4-43DB-8BF1-9F10D7695D95}" sibTransId="{476253C4-3CB8-4B4D-9B82-847C32EDE890}"/>
    <dgm:cxn modelId="{FFFA9824-2E84-4C91-9D9B-922B2C793737}" srcId="{FE52CEE3-9B28-4D54-8146-B92C99DBDF7D}" destId="{5D8C774A-9086-49F2-A994-CB4A7D25E2AC}" srcOrd="3" destOrd="0" parTransId="{04E553B5-F79E-4DB0-8B25-9BE713BA4ADC}" sibTransId="{2A4CB249-058E-4A29-BF35-3417F31E80CF}"/>
    <dgm:cxn modelId="{72AEC23A-D0A9-4F63-AE20-9249D95C955D}" srcId="{FE52CEE3-9B28-4D54-8146-B92C99DBDF7D}" destId="{8147D4A0-2291-4740-9413-34E2F9AC6589}" srcOrd="4" destOrd="0" parTransId="{3FE2007B-2AAA-4596-A630-E65A5255790D}" sibTransId="{60017C7B-BAAF-4F16-969A-AC54248F5E20}"/>
    <dgm:cxn modelId="{E7B68245-645F-45CA-A80F-64FDAA0E37A4}" type="presOf" srcId="{BAB2E49C-88E2-416B-A48D-5B2505C9E995}" destId="{3B63A20B-03E5-4FC3-988E-D8D0DF6BC4E2}" srcOrd="0" destOrd="0" presId="urn:microsoft.com/office/officeart/2005/8/layout/vList5"/>
    <dgm:cxn modelId="{6EC10D67-6686-403D-B5D0-520C3538268A}" type="presOf" srcId="{C9E67C3B-EFBA-4F66-8814-A9DD63D63940}" destId="{4B123910-648F-4729-8B7F-A8D18797FB72}" srcOrd="0" destOrd="0" presId="urn:microsoft.com/office/officeart/2005/8/layout/vList5"/>
    <dgm:cxn modelId="{8DC65A4A-E088-4BB9-83F6-84B74C9ED36D}" srcId="{5BF5C29F-1AB8-4E17-B14E-2C32AB8EACC2}" destId="{66048FC0-75B8-4334-A3C5-D938BF46F61D}" srcOrd="0" destOrd="0" parTransId="{6A501257-459F-4BDD-8B02-AD86847C937D}" sibTransId="{36903175-C097-495C-9474-D4F76DD6AFD7}"/>
    <dgm:cxn modelId="{F477016D-360A-4B31-B928-16F3A49ADA6F}" type="presOf" srcId="{543C83CB-296D-46DE-84EC-BE87B300E477}" destId="{5E902167-7BD9-4A5C-9DBE-93B3A852EE83}" srcOrd="0" destOrd="0" presId="urn:microsoft.com/office/officeart/2005/8/layout/vList5"/>
    <dgm:cxn modelId="{031C3C6F-99B3-4DFA-A0C3-07FBF17EC7FD}" type="presOf" srcId="{9D5D9BE7-473D-4A65-97BB-A153B19C556E}" destId="{52FE6773-E77E-443F-BC59-0382301AB15C}" srcOrd="0" destOrd="0" presId="urn:microsoft.com/office/officeart/2005/8/layout/vList5"/>
    <dgm:cxn modelId="{8912D950-D0E5-4524-BD6E-24808BE986BC}" type="presOf" srcId="{5BF5C29F-1AB8-4E17-B14E-2C32AB8EACC2}" destId="{20E574B7-1BC0-42FB-8FFA-35FFA886748F}" srcOrd="0" destOrd="0" presId="urn:microsoft.com/office/officeart/2005/8/layout/vList5"/>
    <dgm:cxn modelId="{125A0B76-4649-4BF6-B01A-2D4725D2A84A}" type="presOf" srcId="{66048FC0-75B8-4334-A3C5-D938BF46F61D}" destId="{F564768D-68CE-43C4-B5BB-9C967DE929B9}" srcOrd="0" destOrd="0" presId="urn:microsoft.com/office/officeart/2005/8/layout/vList5"/>
    <dgm:cxn modelId="{F3143E7A-744B-44BF-9E8E-4FDE68B4B0B3}" type="presOf" srcId="{FE52CEE3-9B28-4D54-8146-B92C99DBDF7D}" destId="{5A6EB56C-8737-44B9-863B-CD578A1DDD7A}" srcOrd="0" destOrd="0" presId="urn:microsoft.com/office/officeart/2005/8/layout/vList5"/>
    <dgm:cxn modelId="{89174C7A-E86A-4E5D-9D2C-C1C7C9D89BD3}" srcId="{8992F18A-FF5E-44E0-ADF9-E4BEBD733321}" destId="{BAB2E49C-88E2-416B-A48D-5B2505C9E995}" srcOrd="0" destOrd="0" parTransId="{BFFCBD8F-5C45-4B75-A0A4-D858BDC88CB0}" sibTransId="{18F27B90-A828-489B-9BD7-21E5F79A1C34}"/>
    <dgm:cxn modelId="{57C13E84-B970-4387-B989-6D4568A7F0C8}" srcId="{8147D4A0-2291-4740-9413-34E2F9AC6589}" destId="{543C83CB-296D-46DE-84EC-BE87B300E477}" srcOrd="0" destOrd="0" parTransId="{33B8AB2C-F668-456D-B476-1DAF1BC03CBA}" sibTransId="{E4AE12C4-CB2C-407A-9F72-45A4FC43004D}"/>
    <dgm:cxn modelId="{1210CE8D-9089-41C2-9D39-91EAC23CBBBC}" type="presOf" srcId="{5D8C774A-9086-49F2-A994-CB4A7D25E2AC}" destId="{F02DD6A1-9CE0-4BBB-8943-FB14AD814DDA}" srcOrd="0" destOrd="0" presId="urn:microsoft.com/office/officeart/2005/8/layout/vList5"/>
    <dgm:cxn modelId="{3FC67196-6441-48AA-B90D-4879ADCEF12A}" srcId="{9D5D9BE7-473D-4A65-97BB-A153B19C556E}" destId="{C9E67C3B-EFBA-4F66-8814-A9DD63D63940}" srcOrd="0" destOrd="0" parTransId="{4C2D00FD-D505-437E-A8B7-7EF317318CEF}" sibTransId="{F5E9642B-4B01-47CD-85AA-1B9070BCCFBC}"/>
    <dgm:cxn modelId="{95641C98-A640-4352-8C7C-230A2BEEFEBA}" srcId="{FE52CEE3-9B28-4D54-8146-B92C99DBDF7D}" destId="{9D5D9BE7-473D-4A65-97BB-A153B19C556E}" srcOrd="1" destOrd="0" parTransId="{A9BDB3D2-3538-4FDC-9919-1E12529B3C95}" sibTransId="{4E7803C0-6DD4-4658-9AEE-823ED95412DC}"/>
    <dgm:cxn modelId="{40ADABA4-D85B-475D-9796-8A52ADA75823}" type="presOf" srcId="{CC2A47FF-A1C2-4EB8-8DB2-480A6CD94313}" destId="{99B7730D-0254-444A-9C5B-A0FB661F35AF}" srcOrd="0" destOrd="0" presId="urn:microsoft.com/office/officeart/2005/8/layout/vList5"/>
    <dgm:cxn modelId="{AD1738B9-832C-4B8C-9D0E-77D6BB914E42}" type="presOf" srcId="{C7A0F49D-0F3C-4CA7-A5E3-D0FEA8B91224}" destId="{537FCA0E-878E-4189-9A9D-D127F0D399EB}" srcOrd="0" destOrd="0" presId="urn:microsoft.com/office/officeart/2005/8/layout/vList5"/>
    <dgm:cxn modelId="{71791FC7-F670-4CAF-9044-643BFF8B3BF1}" srcId="{FE52CEE3-9B28-4D54-8146-B92C99DBDF7D}" destId="{8992F18A-FF5E-44E0-ADF9-E4BEBD733321}" srcOrd="0" destOrd="0" parTransId="{0E80F725-C832-4119-AD25-9B5616FD25A7}" sibTransId="{C3A434EF-29E7-4E25-ABAB-8F84C4759C59}"/>
    <dgm:cxn modelId="{448B91CC-8AF0-49E8-8BE4-C49E7CA3B610}" srcId="{FE52CEE3-9B28-4D54-8146-B92C99DBDF7D}" destId="{5421868A-E5B6-4A99-B791-E3DF531A04F9}" srcOrd="2" destOrd="0" parTransId="{6258BCA7-D8F9-4623-B9DC-4F62F38C3DD4}" sibTransId="{2C9D4F94-3274-4FF4-802E-05144E45BD98}"/>
    <dgm:cxn modelId="{74BD23D2-2916-4F1E-8C7D-D0F5198A6D4D}" srcId="{5D8C774A-9086-49F2-A994-CB4A7D25E2AC}" destId="{C7A0F49D-0F3C-4CA7-A5E3-D0FEA8B91224}" srcOrd="0" destOrd="0" parTransId="{9D8CE169-56C2-40E0-A589-96C2612B0FAF}" sibTransId="{8496E184-D7E4-4F8E-A2D5-00AF99358B41}"/>
    <dgm:cxn modelId="{38B0ABDC-5802-458A-A877-CD21A88B088F}" type="presOf" srcId="{5421868A-E5B6-4A99-B791-E3DF531A04F9}" destId="{9FE40A87-8066-4DC7-B557-C1D205138C87}" srcOrd="0" destOrd="0" presId="urn:microsoft.com/office/officeart/2005/8/layout/vList5"/>
    <dgm:cxn modelId="{8FD01E31-B52D-4485-B63F-9C4A659BF328}" type="presParOf" srcId="{5A6EB56C-8737-44B9-863B-CD578A1DDD7A}" destId="{26735B99-AC2F-452E-845A-8029F472D1EE}" srcOrd="0" destOrd="0" presId="urn:microsoft.com/office/officeart/2005/8/layout/vList5"/>
    <dgm:cxn modelId="{6DEC378B-DC27-40BC-B2D1-80660FE091D7}" type="presParOf" srcId="{26735B99-AC2F-452E-845A-8029F472D1EE}" destId="{1BAD6E01-6190-468F-B89B-AA6B3E98DFF6}" srcOrd="0" destOrd="0" presId="urn:microsoft.com/office/officeart/2005/8/layout/vList5"/>
    <dgm:cxn modelId="{3EDF7356-14E3-4BF9-B8B7-83DF35F678D3}" type="presParOf" srcId="{26735B99-AC2F-452E-845A-8029F472D1EE}" destId="{3B63A20B-03E5-4FC3-988E-D8D0DF6BC4E2}" srcOrd="1" destOrd="0" presId="urn:microsoft.com/office/officeart/2005/8/layout/vList5"/>
    <dgm:cxn modelId="{5676620A-8158-4532-B4DE-5A62F34C75C1}" type="presParOf" srcId="{5A6EB56C-8737-44B9-863B-CD578A1DDD7A}" destId="{AFFF430C-8ABF-48BE-8CA3-FA91A3CE6F13}" srcOrd="1" destOrd="0" presId="urn:microsoft.com/office/officeart/2005/8/layout/vList5"/>
    <dgm:cxn modelId="{DD1B1256-C61A-4700-8420-45F2B9D7D7EA}" type="presParOf" srcId="{5A6EB56C-8737-44B9-863B-CD578A1DDD7A}" destId="{84F88CD5-5155-41A7-8E67-D6C55E120B71}" srcOrd="2" destOrd="0" presId="urn:microsoft.com/office/officeart/2005/8/layout/vList5"/>
    <dgm:cxn modelId="{0EF26277-BACF-4FAA-B8E9-F92821E31576}" type="presParOf" srcId="{84F88CD5-5155-41A7-8E67-D6C55E120B71}" destId="{52FE6773-E77E-443F-BC59-0382301AB15C}" srcOrd="0" destOrd="0" presId="urn:microsoft.com/office/officeart/2005/8/layout/vList5"/>
    <dgm:cxn modelId="{433121AF-A29A-4135-A71A-12A4ECCA3F9F}" type="presParOf" srcId="{84F88CD5-5155-41A7-8E67-D6C55E120B71}" destId="{4B123910-648F-4729-8B7F-A8D18797FB72}" srcOrd="1" destOrd="0" presId="urn:microsoft.com/office/officeart/2005/8/layout/vList5"/>
    <dgm:cxn modelId="{A4298CA3-F50A-47AF-BD7D-328A08A80B63}" type="presParOf" srcId="{5A6EB56C-8737-44B9-863B-CD578A1DDD7A}" destId="{416EC527-7425-4EC4-BDA4-771D13FB98B7}" srcOrd="3" destOrd="0" presId="urn:microsoft.com/office/officeart/2005/8/layout/vList5"/>
    <dgm:cxn modelId="{65DD97D5-7A1C-4417-9B62-07438F2CC88A}" type="presParOf" srcId="{5A6EB56C-8737-44B9-863B-CD578A1DDD7A}" destId="{7E4B5295-50A1-4D58-8987-77A7569A7593}" srcOrd="4" destOrd="0" presId="urn:microsoft.com/office/officeart/2005/8/layout/vList5"/>
    <dgm:cxn modelId="{286AA062-FCE6-4C97-9531-B72071712F4A}" type="presParOf" srcId="{7E4B5295-50A1-4D58-8987-77A7569A7593}" destId="{9FE40A87-8066-4DC7-B557-C1D205138C87}" srcOrd="0" destOrd="0" presId="urn:microsoft.com/office/officeart/2005/8/layout/vList5"/>
    <dgm:cxn modelId="{051E0970-0DFA-4292-8B68-5AFBCA6245B6}" type="presParOf" srcId="{7E4B5295-50A1-4D58-8987-77A7569A7593}" destId="{99B7730D-0254-444A-9C5B-A0FB661F35AF}" srcOrd="1" destOrd="0" presId="urn:microsoft.com/office/officeart/2005/8/layout/vList5"/>
    <dgm:cxn modelId="{3ACAF25F-4CEA-4910-BA35-C47F0A3E9480}" type="presParOf" srcId="{5A6EB56C-8737-44B9-863B-CD578A1DDD7A}" destId="{04973D8F-25E0-488B-8A5D-AF3C49472A7C}" srcOrd="5" destOrd="0" presId="urn:microsoft.com/office/officeart/2005/8/layout/vList5"/>
    <dgm:cxn modelId="{A4D60269-5A96-49D3-B3F6-9623E66AA57D}" type="presParOf" srcId="{5A6EB56C-8737-44B9-863B-CD578A1DDD7A}" destId="{B660B9F4-90A6-414E-ABBF-7FFA90E6A1FB}" srcOrd="6" destOrd="0" presId="urn:microsoft.com/office/officeart/2005/8/layout/vList5"/>
    <dgm:cxn modelId="{8803FA87-1C87-4A98-A693-309F45442A1A}" type="presParOf" srcId="{B660B9F4-90A6-414E-ABBF-7FFA90E6A1FB}" destId="{F02DD6A1-9CE0-4BBB-8943-FB14AD814DDA}" srcOrd="0" destOrd="0" presId="urn:microsoft.com/office/officeart/2005/8/layout/vList5"/>
    <dgm:cxn modelId="{F71424AD-4F70-4B42-8E6C-77CF3B3E32A4}" type="presParOf" srcId="{B660B9F4-90A6-414E-ABBF-7FFA90E6A1FB}" destId="{537FCA0E-878E-4189-9A9D-D127F0D399EB}" srcOrd="1" destOrd="0" presId="urn:microsoft.com/office/officeart/2005/8/layout/vList5"/>
    <dgm:cxn modelId="{A2EABD04-74E4-4F78-A15F-29F3F5DF3D84}" type="presParOf" srcId="{5A6EB56C-8737-44B9-863B-CD578A1DDD7A}" destId="{A779E1F7-6A52-46B0-AC43-BFC314079AF3}" srcOrd="7" destOrd="0" presId="urn:microsoft.com/office/officeart/2005/8/layout/vList5"/>
    <dgm:cxn modelId="{52A942C9-3372-418E-AE32-FDED66417FD1}" type="presParOf" srcId="{5A6EB56C-8737-44B9-863B-CD578A1DDD7A}" destId="{1B481712-A1CC-40AA-ACB8-95E9A4337587}" srcOrd="8" destOrd="0" presId="urn:microsoft.com/office/officeart/2005/8/layout/vList5"/>
    <dgm:cxn modelId="{7EBE477C-C55B-44FD-9D77-42433CCF3954}" type="presParOf" srcId="{1B481712-A1CC-40AA-ACB8-95E9A4337587}" destId="{89299A03-8692-4101-A703-029A34E8C2F2}" srcOrd="0" destOrd="0" presId="urn:microsoft.com/office/officeart/2005/8/layout/vList5"/>
    <dgm:cxn modelId="{91E98B7F-FA9F-45A5-97AC-15380529BD9C}" type="presParOf" srcId="{1B481712-A1CC-40AA-ACB8-95E9A4337587}" destId="{5E902167-7BD9-4A5C-9DBE-93B3A852EE83}" srcOrd="1" destOrd="0" presId="urn:microsoft.com/office/officeart/2005/8/layout/vList5"/>
    <dgm:cxn modelId="{7C39B8E7-62FE-45CE-87AA-F4AD0EE4F8B4}" type="presParOf" srcId="{5A6EB56C-8737-44B9-863B-CD578A1DDD7A}" destId="{6D7A10CD-A07A-48FB-B977-49D889629EBD}" srcOrd="9" destOrd="0" presId="urn:microsoft.com/office/officeart/2005/8/layout/vList5"/>
    <dgm:cxn modelId="{FA1B072C-7CED-4E02-B6A3-F517ABB14E03}" type="presParOf" srcId="{5A6EB56C-8737-44B9-863B-CD578A1DDD7A}" destId="{207805B5-7A19-4D2A-BF53-B68F7980CB62}" srcOrd="10" destOrd="0" presId="urn:microsoft.com/office/officeart/2005/8/layout/vList5"/>
    <dgm:cxn modelId="{85BA994B-260D-4EC3-AFC2-BD61A80CF889}" type="presParOf" srcId="{207805B5-7A19-4D2A-BF53-B68F7980CB62}" destId="{20E574B7-1BC0-42FB-8FFA-35FFA886748F}" srcOrd="0" destOrd="0" presId="urn:microsoft.com/office/officeart/2005/8/layout/vList5"/>
    <dgm:cxn modelId="{1A370B6B-C4D3-4DAC-8325-4DC064A7985E}" type="presParOf" srcId="{207805B5-7A19-4D2A-BF53-B68F7980CB62}" destId="{F564768D-68CE-43C4-B5BB-9C967DE929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8FD4A-DC2A-49EC-B338-6ECE9038780E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IN"/>
        </a:p>
      </dgm:t>
    </dgm:pt>
    <dgm:pt modelId="{00C46D45-357C-43E4-A397-9B5CB9D0BE3D}">
      <dgm:prSet phldrT="[Text]" custT="1"/>
      <dgm:spPr/>
      <dgm:t>
        <a:bodyPr/>
        <a:lstStyle/>
        <a:p>
          <a:r>
            <a:rPr lang="en-US" sz="1600" b="1" dirty="0"/>
            <a:t>Core benefit </a:t>
          </a:r>
          <a:r>
            <a:rPr lang="en-US" sz="1600" dirty="0"/>
            <a:t>: Taking care of the elders</a:t>
          </a:r>
          <a:endParaRPr lang="en-IN" sz="1600" dirty="0"/>
        </a:p>
      </dgm:t>
    </dgm:pt>
    <dgm:pt modelId="{6D8B54B5-2140-46CF-84EE-54A778B3C707}" type="parTrans" cxnId="{4085DCF3-A024-4BDE-BD97-069F7C130437}">
      <dgm:prSet/>
      <dgm:spPr/>
      <dgm:t>
        <a:bodyPr/>
        <a:lstStyle/>
        <a:p>
          <a:endParaRPr lang="en-IN"/>
        </a:p>
      </dgm:t>
    </dgm:pt>
    <dgm:pt modelId="{37AEC3E4-D9AC-4A47-9732-FE0302FCBE9D}" type="sibTrans" cxnId="{4085DCF3-A024-4BDE-BD97-069F7C130437}">
      <dgm:prSet/>
      <dgm:spPr/>
      <dgm:t>
        <a:bodyPr/>
        <a:lstStyle/>
        <a:p>
          <a:endParaRPr lang="en-IN"/>
        </a:p>
      </dgm:t>
    </dgm:pt>
    <dgm:pt modelId="{E421257D-034B-44BD-AE0B-A965B436D3CC}">
      <dgm:prSet phldrT="[Text]" custT="1"/>
      <dgm:spPr/>
      <dgm:t>
        <a:bodyPr/>
        <a:lstStyle/>
        <a:p>
          <a:r>
            <a:rPr lang="en-US" sz="1600" b="1" dirty="0"/>
            <a:t>Expected product </a:t>
          </a:r>
          <a:r>
            <a:rPr lang="en-US" sz="1600" dirty="0"/>
            <a:t>: Providing trained care takers to overcome their ( elders ) challenges. </a:t>
          </a:r>
          <a:r>
            <a:rPr lang="en-US" sz="1300" dirty="0"/>
            <a:t>
</a:t>
          </a:r>
          <a:endParaRPr lang="en-IN" sz="1300" dirty="0"/>
        </a:p>
      </dgm:t>
    </dgm:pt>
    <dgm:pt modelId="{74403E06-2FE2-4206-A846-679DE15F08EB}" type="parTrans" cxnId="{3D4AE855-CF04-4F0C-92C6-0C79200BAD00}">
      <dgm:prSet/>
      <dgm:spPr/>
      <dgm:t>
        <a:bodyPr/>
        <a:lstStyle/>
        <a:p>
          <a:endParaRPr lang="en-IN"/>
        </a:p>
      </dgm:t>
    </dgm:pt>
    <dgm:pt modelId="{AD88A0D0-AE0E-4C6C-8931-10FE6837F3A8}" type="sibTrans" cxnId="{3D4AE855-CF04-4F0C-92C6-0C79200BAD00}">
      <dgm:prSet/>
      <dgm:spPr/>
      <dgm:t>
        <a:bodyPr/>
        <a:lstStyle/>
        <a:p>
          <a:endParaRPr lang="en-IN"/>
        </a:p>
      </dgm:t>
    </dgm:pt>
    <dgm:pt modelId="{E7EED53A-EA74-4E6D-9D27-0BED712266AF}">
      <dgm:prSet phldrT="[Text]" custT="1"/>
      <dgm:spPr/>
      <dgm:t>
        <a:bodyPr/>
        <a:lstStyle/>
        <a:p>
          <a:r>
            <a:rPr lang="en-US" sz="1600" b="1" dirty="0"/>
            <a:t>Augmented products : </a:t>
          </a:r>
          <a:r>
            <a:rPr lang="en-US" sz="1600" dirty="0"/>
            <a:t>offering multiple services / one stop solution for the elderly people ( health care, joy companion, etc.. ) </a:t>
          </a:r>
          <a:endParaRPr lang="en-IN" sz="1600" dirty="0"/>
        </a:p>
      </dgm:t>
    </dgm:pt>
    <dgm:pt modelId="{ADF613D6-6B44-46EA-B90A-E156DE9CAC79}" type="parTrans" cxnId="{17312DFB-7F4E-4D11-B68B-BFDE1CD99FFF}">
      <dgm:prSet/>
      <dgm:spPr/>
      <dgm:t>
        <a:bodyPr/>
        <a:lstStyle/>
        <a:p>
          <a:endParaRPr lang="en-IN"/>
        </a:p>
      </dgm:t>
    </dgm:pt>
    <dgm:pt modelId="{132B9050-8212-4847-9AB8-E412FC0FED3A}" type="sibTrans" cxnId="{17312DFB-7F4E-4D11-B68B-BFDE1CD99FFF}">
      <dgm:prSet/>
      <dgm:spPr/>
      <dgm:t>
        <a:bodyPr/>
        <a:lstStyle/>
        <a:p>
          <a:endParaRPr lang="en-IN"/>
        </a:p>
      </dgm:t>
    </dgm:pt>
    <dgm:pt modelId="{ED6B5234-748D-4DFB-93F6-C5E22B32C689}">
      <dgm:prSet custT="1"/>
      <dgm:spPr/>
      <dgm:t>
        <a:bodyPr/>
        <a:lstStyle/>
        <a:p>
          <a:r>
            <a:rPr lang="en-IN" sz="1600" b="1" dirty="0"/>
            <a:t>Potential product </a:t>
          </a:r>
          <a:r>
            <a:rPr lang="en-IN" sz="1600" dirty="0"/>
            <a:t>: Nil</a:t>
          </a:r>
        </a:p>
      </dgm:t>
    </dgm:pt>
    <dgm:pt modelId="{70E96375-A5B4-476E-BA21-76CBC1DF28CA}" type="parTrans" cxnId="{865BE506-4CF0-4F72-B916-B6DF470081B3}">
      <dgm:prSet/>
      <dgm:spPr/>
      <dgm:t>
        <a:bodyPr/>
        <a:lstStyle/>
        <a:p>
          <a:endParaRPr lang="en-IN"/>
        </a:p>
      </dgm:t>
    </dgm:pt>
    <dgm:pt modelId="{017354D5-4AFE-4B9B-8C0A-77442E755620}" type="sibTrans" cxnId="{865BE506-4CF0-4F72-B916-B6DF470081B3}">
      <dgm:prSet/>
      <dgm:spPr/>
      <dgm:t>
        <a:bodyPr/>
        <a:lstStyle/>
        <a:p>
          <a:endParaRPr lang="en-IN"/>
        </a:p>
      </dgm:t>
    </dgm:pt>
    <dgm:pt modelId="{B504A186-2503-44CE-A551-38B594830521}" type="pres">
      <dgm:prSet presAssocID="{1CD8FD4A-DC2A-49EC-B338-6ECE9038780E}" presName="composite" presStyleCnt="0">
        <dgm:presLayoutVars>
          <dgm:chMax val="5"/>
          <dgm:dir/>
          <dgm:resizeHandles val="exact"/>
        </dgm:presLayoutVars>
      </dgm:prSet>
      <dgm:spPr/>
    </dgm:pt>
    <dgm:pt modelId="{EFCDBB57-F1F0-41FD-811B-1A47318BA133}" type="pres">
      <dgm:prSet presAssocID="{00C46D45-357C-43E4-A397-9B5CB9D0BE3D}" presName="circle1" presStyleLbl="lnNode1" presStyleIdx="0" presStyleCnt="4" custScaleX="81742" custScaleY="85965"/>
      <dgm:spPr/>
    </dgm:pt>
    <dgm:pt modelId="{B7160699-AC46-4734-BC3E-D215BFC3958D}" type="pres">
      <dgm:prSet presAssocID="{00C46D45-357C-43E4-A397-9B5CB9D0BE3D}" presName="text1" presStyleLbl="revTx" presStyleIdx="0" presStyleCnt="4" custLinFactNeighborX="-73839" custLinFactNeighborY="1143">
        <dgm:presLayoutVars>
          <dgm:bulletEnabled val="1"/>
        </dgm:presLayoutVars>
      </dgm:prSet>
      <dgm:spPr/>
    </dgm:pt>
    <dgm:pt modelId="{C36E48AE-6C91-4339-B7A5-353E1530CED9}" type="pres">
      <dgm:prSet presAssocID="{00C46D45-357C-43E4-A397-9B5CB9D0BE3D}" presName="line1" presStyleLbl="callout" presStyleIdx="0" presStyleCnt="8" custLinFactX="-100000" custLinFactY="-96870" custLinFactNeighborX="-185076" custLinFactNeighborY="-100000"/>
      <dgm:spPr/>
    </dgm:pt>
    <dgm:pt modelId="{161F5527-AF71-48B7-811D-2A652675808C}" type="pres">
      <dgm:prSet presAssocID="{00C46D45-357C-43E4-A397-9B5CB9D0BE3D}" presName="d1" presStyleLbl="callout" presStyleIdx="1" presStyleCnt="8" custScaleX="33159" custScaleY="100561" custLinFactNeighborX="-31106" custLinFactNeighborY="-2911"/>
      <dgm:spPr/>
    </dgm:pt>
    <dgm:pt modelId="{478D3B55-C304-4846-AAF2-301A60248092}" type="pres">
      <dgm:prSet presAssocID="{E421257D-034B-44BD-AE0B-A965B436D3CC}" presName="circle2" presStyleLbl="lnNode1" presStyleIdx="1" presStyleCnt="4" custScaleX="95382" custScaleY="89977"/>
      <dgm:spPr/>
    </dgm:pt>
    <dgm:pt modelId="{73EA09F1-6676-428E-AF83-BA9B77C7B6F2}" type="pres">
      <dgm:prSet presAssocID="{E421257D-034B-44BD-AE0B-A965B436D3CC}" presName="text2" presStyleLbl="revTx" presStyleIdx="1" presStyleCnt="4" custScaleX="145679" custLinFactNeighborX="-22736" custLinFactNeighborY="608">
        <dgm:presLayoutVars>
          <dgm:bulletEnabled val="1"/>
        </dgm:presLayoutVars>
      </dgm:prSet>
      <dgm:spPr/>
    </dgm:pt>
    <dgm:pt modelId="{A5FED58F-D2C7-45B3-BB03-28BD790D1C2C}" type="pres">
      <dgm:prSet presAssocID="{E421257D-034B-44BD-AE0B-A965B436D3CC}" presName="line2" presStyleLbl="callout" presStyleIdx="2" presStyleCnt="8" custLinFactX="-88541" custLinFactY="-100000" custLinFactNeighborX="-100000" custLinFactNeighborY="-148514"/>
      <dgm:spPr/>
    </dgm:pt>
    <dgm:pt modelId="{9C0C2AD9-2605-431C-873D-B4741C77B1D0}" type="pres">
      <dgm:prSet presAssocID="{E421257D-034B-44BD-AE0B-A965B436D3CC}" presName="d2" presStyleLbl="callout" presStyleIdx="3" presStyleCnt="8" custScaleX="39521" custScaleY="93156" custLinFactNeighborX="-24059" custLinFactNeighborY="-7389"/>
      <dgm:spPr/>
    </dgm:pt>
    <dgm:pt modelId="{42028236-0BAF-484D-8931-334012FA6411}" type="pres">
      <dgm:prSet presAssocID="{E7EED53A-EA74-4E6D-9D27-0BED712266AF}" presName="circle3" presStyleLbl="lnNode1" presStyleIdx="2" presStyleCnt="4" custScaleX="90292" custScaleY="94049"/>
      <dgm:spPr/>
    </dgm:pt>
    <dgm:pt modelId="{4D8BAD8B-A7EB-4FA6-A4CF-44A2D15083CC}" type="pres">
      <dgm:prSet presAssocID="{E7EED53A-EA74-4E6D-9D27-0BED712266AF}" presName="text3" presStyleLbl="revTx" presStyleIdx="2" presStyleCnt="4" custScaleX="124750" custLinFactNeighborX="-152" custLinFactNeighborY="3430">
        <dgm:presLayoutVars>
          <dgm:bulletEnabled val="1"/>
        </dgm:presLayoutVars>
      </dgm:prSet>
      <dgm:spPr/>
    </dgm:pt>
    <dgm:pt modelId="{162A353F-F3C7-44D0-AEAE-1BBB55F47146}" type="pres">
      <dgm:prSet presAssocID="{E7EED53A-EA74-4E6D-9D27-0BED712266AF}" presName="line3" presStyleLbl="callout" presStyleIdx="4" presStyleCnt="8" custLinFactY="-300000" custLinFactNeighborX="-85507" custLinFactNeighborY="-397717"/>
      <dgm:spPr/>
    </dgm:pt>
    <dgm:pt modelId="{7D87C753-F15B-4D77-B6E5-5CBA0DB68F44}" type="pres">
      <dgm:prSet presAssocID="{E7EED53A-EA74-4E6D-9D27-0BED712266AF}" presName="d3" presStyleLbl="callout" presStyleIdx="5" presStyleCnt="8" custScaleX="57450" custScaleY="111405" custLinFactNeighborX="-10428" custLinFactNeighborY="-7381"/>
      <dgm:spPr/>
    </dgm:pt>
    <dgm:pt modelId="{068D2B8E-DA5C-4892-9524-D33BA67B62CC}" type="pres">
      <dgm:prSet presAssocID="{ED6B5234-748D-4DFB-93F6-C5E22B32C689}" presName="circle4" presStyleLbl="lnNode1" presStyleIdx="3" presStyleCnt="4" custScaleX="86041" custScaleY="89223" custLinFactNeighborX="-469"/>
      <dgm:spPr/>
    </dgm:pt>
    <dgm:pt modelId="{7743AF23-6AC9-4053-989E-D68F8D94C037}" type="pres">
      <dgm:prSet presAssocID="{ED6B5234-748D-4DFB-93F6-C5E22B32C689}" presName="text4" presStyleLbl="revTx" presStyleIdx="3" presStyleCnt="4" custScaleX="125450" custLinFactNeighborX="-8953" custLinFactNeighborY="-6553">
        <dgm:presLayoutVars>
          <dgm:bulletEnabled val="1"/>
        </dgm:presLayoutVars>
      </dgm:prSet>
      <dgm:spPr/>
    </dgm:pt>
    <dgm:pt modelId="{E8E9C04B-A0E5-4EBB-82EE-BB518B17350F}" type="pres">
      <dgm:prSet presAssocID="{ED6B5234-748D-4DFB-93F6-C5E22B32C689}" presName="line4" presStyleLbl="callout" presStyleIdx="6" presStyleCnt="8" custLinFactY="-100000" custLinFactNeighborX="-72627" custLinFactNeighborY="-123734"/>
      <dgm:spPr/>
    </dgm:pt>
    <dgm:pt modelId="{E0912300-B284-4E79-9D8C-5DA3F1728F16}" type="pres">
      <dgm:prSet presAssocID="{ED6B5234-748D-4DFB-93F6-C5E22B32C689}" presName="d4" presStyleLbl="callout" presStyleIdx="7" presStyleCnt="8" custScaleX="42215" custScaleY="62078" custLinFactNeighborX="-8069" custLinFactNeighborY="-25917"/>
      <dgm:spPr/>
    </dgm:pt>
  </dgm:ptLst>
  <dgm:cxnLst>
    <dgm:cxn modelId="{3930CB00-5A2F-480E-B4CD-4063709734A5}" type="presOf" srcId="{ED6B5234-748D-4DFB-93F6-C5E22B32C689}" destId="{7743AF23-6AC9-4053-989E-D68F8D94C037}" srcOrd="0" destOrd="0" presId="urn:microsoft.com/office/officeart/2005/8/layout/target1"/>
    <dgm:cxn modelId="{865BE506-4CF0-4F72-B916-B6DF470081B3}" srcId="{1CD8FD4A-DC2A-49EC-B338-6ECE9038780E}" destId="{ED6B5234-748D-4DFB-93F6-C5E22B32C689}" srcOrd="3" destOrd="0" parTransId="{70E96375-A5B4-476E-BA21-76CBC1DF28CA}" sibTransId="{017354D5-4AFE-4B9B-8C0A-77442E755620}"/>
    <dgm:cxn modelId="{06814D30-8859-4AD1-BC5C-2755E71000AE}" type="presOf" srcId="{E7EED53A-EA74-4E6D-9D27-0BED712266AF}" destId="{4D8BAD8B-A7EB-4FA6-A4CF-44A2D15083CC}" srcOrd="0" destOrd="0" presId="urn:microsoft.com/office/officeart/2005/8/layout/target1"/>
    <dgm:cxn modelId="{3D4AE855-CF04-4F0C-92C6-0C79200BAD00}" srcId="{1CD8FD4A-DC2A-49EC-B338-6ECE9038780E}" destId="{E421257D-034B-44BD-AE0B-A965B436D3CC}" srcOrd="1" destOrd="0" parTransId="{74403E06-2FE2-4206-A846-679DE15F08EB}" sibTransId="{AD88A0D0-AE0E-4C6C-8931-10FE6837F3A8}"/>
    <dgm:cxn modelId="{61323D96-7ECF-4077-9472-6DCC9BA40CDC}" type="presOf" srcId="{1CD8FD4A-DC2A-49EC-B338-6ECE9038780E}" destId="{B504A186-2503-44CE-A551-38B594830521}" srcOrd="0" destOrd="0" presId="urn:microsoft.com/office/officeart/2005/8/layout/target1"/>
    <dgm:cxn modelId="{EE03039E-767A-485B-9E33-84F9D352A986}" type="presOf" srcId="{00C46D45-357C-43E4-A397-9B5CB9D0BE3D}" destId="{B7160699-AC46-4734-BC3E-D215BFC3958D}" srcOrd="0" destOrd="0" presId="urn:microsoft.com/office/officeart/2005/8/layout/target1"/>
    <dgm:cxn modelId="{4085DCF3-A024-4BDE-BD97-069F7C130437}" srcId="{1CD8FD4A-DC2A-49EC-B338-6ECE9038780E}" destId="{00C46D45-357C-43E4-A397-9B5CB9D0BE3D}" srcOrd="0" destOrd="0" parTransId="{6D8B54B5-2140-46CF-84EE-54A778B3C707}" sibTransId="{37AEC3E4-D9AC-4A47-9732-FE0302FCBE9D}"/>
    <dgm:cxn modelId="{178ED9F4-C079-402C-AEEA-8C357D341388}" type="presOf" srcId="{E421257D-034B-44BD-AE0B-A965B436D3CC}" destId="{73EA09F1-6676-428E-AF83-BA9B77C7B6F2}" srcOrd="0" destOrd="0" presId="urn:microsoft.com/office/officeart/2005/8/layout/target1"/>
    <dgm:cxn modelId="{17312DFB-7F4E-4D11-B68B-BFDE1CD99FFF}" srcId="{1CD8FD4A-DC2A-49EC-B338-6ECE9038780E}" destId="{E7EED53A-EA74-4E6D-9D27-0BED712266AF}" srcOrd="2" destOrd="0" parTransId="{ADF613D6-6B44-46EA-B90A-E156DE9CAC79}" sibTransId="{132B9050-8212-4847-9AB8-E412FC0FED3A}"/>
    <dgm:cxn modelId="{57DA32DC-29AD-4803-9849-4CDE60A832AD}" type="presParOf" srcId="{B504A186-2503-44CE-A551-38B594830521}" destId="{EFCDBB57-F1F0-41FD-811B-1A47318BA133}" srcOrd="0" destOrd="0" presId="urn:microsoft.com/office/officeart/2005/8/layout/target1"/>
    <dgm:cxn modelId="{512FD11C-0C0D-4400-A6BD-B91638B5C45F}" type="presParOf" srcId="{B504A186-2503-44CE-A551-38B594830521}" destId="{B7160699-AC46-4734-BC3E-D215BFC3958D}" srcOrd="1" destOrd="0" presId="urn:microsoft.com/office/officeart/2005/8/layout/target1"/>
    <dgm:cxn modelId="{C8C078CB-3356-480C-A8AE-7603F27ECBF2}" type="presParOf" srcId="{B504A186-2503-44CE-A551-38B594830521}" destId="{C36E48AE-6C91-4339-B7A5-353E1530CED9}" srcOrd="2" destOrd="0" presId="urn:microsoft.com/office/officeart/2005/8/layout/target1"/>
    <dgm:cxn modelId="{7EB4BC71-3DE6-40E7-8476-D3E43449ED46}" type="presParOf" srcId="{B504A186-2503-44CE-A551-38B594830521}" destId="{161F5527-AF71-48B7-811D-2A652675808C}" srcOrd="3" destOrd="0" presId="urn:microsoft.com/office/officeart/2005/8/layout/target1"/>
    <dgm:cxn modelId="{D1E5FC96-34D0-47E6-AB31-20C35A02C4D0}" type="presParOf" srcId="{B504A186-2503-44CE-A551-38B594830521}" destId="{478D3B55-C304-4846-AAF2-301A60248092}" srcOrd="4" destOrd="0" presId="urn:microsoft.com/office/officeart/2005/8/layout/target1"/>
    <dgm:cxn modelId="{3C4C63EA-9546-4AF2-8C84-553FD46201CD}" type="presParOf" srcId="{B504A186-2503-44CE-A551-38B594830521}" destId="{73EA09F1-6676-428E-AF83-BA9B77C7B6F2}" srcOrd="5" destOrd="0" presId="urn:microsoft.com/office/officeart/2005/8/layout/target1"/>
    <dgm:cxn modelId="{C6C3ABF8-E0E0-4EB8-A0B8-C838459C1C80}" type="presParOf" srcId="{B504A186-2503-44CE-A551-38B594830521}" destId="{A5FED58F-D2C7-45B3-BB03-28BD790D1C2C}" srcOrd="6" destOrd="0" presId="urn:microsoft.com/office/officeart/2005/8/layout/target1"/>
    <dgm:cxn modelId="{B6E7989B-9BBA-41D5-9B59-56FE7B917936}" type="presParOf" srcId="{B504A186-2503-44CE-A551-38B594830521}" destId="{9C0C2AD9-2605-431C-873D-B4741C77B1D0}" srcOrd="7" destOrd="0" presId="urn:microsoft.com/office/officeart/2005/8/layout/target1"/>
    <dgm:cxn modelId="{1F878F69-843D-47F6-AB03-CCFFD1DDEDDB}" type="presParOf" srcId="{B504A186-2503-44CE-A551-38B594830521}" destId="{42028236-0BAF-484D-8931-334012FA6411}" srcOrd="8" destOrd="0" presId="urn:microsoft.com/office/officeart/2005/8/layout/target1"/>
    <dgm:cxn modelId="{619E8776-53B9-4E87-9695-D1F142D41BA0}" type="presParOf" srcId="{B504A186-2503-44CE-A551-38B594830521}" destId="{4D8BAD8B-A7EB-4FA6-A4CF-44A2D15083CC}" srcOrd="9" destOrd="0" presId="urn:microsoft.com/office/officeart/2005/8/layout/target1"/>
    <dgm:cxn modelId="{F8AF9A26-8183-4D4B-A1D5-5175257C55ED}" type="presParOf" srcId="{B504A186-2503-44CE-A551-38B594830521}" destId="{162A353F-F3C7-44D0-AEAE-1BBB55F47146}" srcOrd="10" destOrd="0" presId="urn:microsoft.com/office/officeart/2005/8/layout/target1"/>
    <dgm:cxn modelId="{3ADCD92D-E045-4E81-8736-DB76BA9F744A}" type="presParOf" srcId="{B504A186-2503-44CE-A551-38B594830521}" destId="{7D87C753-F15B-4D77-B6E5-5CBA0DB68F44}" srcOrd="11" destOrd="0" presId="urn:microsoft.com/office/officeart/2005/8/layout/target1"/>
    <dgm:cxn modelId="{2013FACA-8EF0-4A71-9813-AF7D45473A97}" type="presParOf" srcId="{B504A186-2503-44CE-A551-38B594830521}" destId="{068D2B8E-DA5C-4892-9524-D33BA67B62CC}" srcOrd="12" destOrd="0" presId="urn:microsoft.com/office/officeart/2005/8/layout/target1"/>
    <dgm:cxn modelId="{058FAA95-3492-4962-9946-3305E4E1CBB0}" type="presParOf" srcId="{B504A186-2503-44CE-A551-38B594830521}" destId="{7743AF23-6AC9-4053-989E-D68F8D94C037}" srcOrd="13" destOrd="0" presId="urn:microsoft.com/office/officeart/2005/8/layout/target1"/>
    <dgm:cxn modelId="{E163141F-C830-4B4C-864E-AAE7FBEC4C19}" type="presParOf" srcId="{B504A186-2503-44CE-A551-38B594830521}" destId="{E8E9C04B-A0E5-4EBB-82EE-BB518B17350F}" srcOrd="14" destOrd="0" presId="urn:microsoft.com/office/officeart/2005/8/layout/target1"/>
    <dgm:cxn modelId="{E499584A-A928-41BF-A146-4EA67051EDC2}" type="presParOf" srcId="{B504A186-2503-44CE-A551-38B594830521}" destId="{E0912300-B284-4E79-9D8C-5DA3F1728F16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E2824F-3E04-4E19-AAEB-490DD4D9D45F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42FE9E0-1A47-4CA3-827B-CB3DC37D5939}">
      <dgm:prSet phldrT="[Text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sz="1400" dirty="0"/>
            <a:t>Intangibility</a:t>
          </a:r>
        </a:p>
      </dgm:t>
    </dgm:pt>
    <dgm:pt modelId="{97ACC26D-BE16-470D-A834-96A33B1A8B6F}" type="parTrans" cxnId="{86600655-638B-4493-8E67-1DC078C2725E}">
      <dgm:prSet/>
      <dgm:spPr/>
      <dgm:t>
        <a:bodyPr/>
        <a:lstStyle/>
        <a:p>
          <a:endParaRPr lang="en-IN" sz="2000"/>
        </a:p>
      </dgm:t>
    </dgm:pt>
    <dgm:pt modelId="{EE2D0324-BB6C-43C8-BAFE-5029F92A173E}" type="sibTrans" cxnId="{86600655-638B-4493-8E67-1DC078C2725E}">
      <dgm:prSet/>
      <dgm:spPr/>
      <dgm:t>
        <a:bodyPr/>
        <a:lstStyle/>
        <a:p>
          <a:endParaRPr lang="en-IN" sz="2000"/>
        </a:p>
      </dgm:t>
    </dgm:pt>
    <dgm:pt modelId="{779C855E-8A15-449A-B401-998B93A443F1}">
      <dgm:prSet phldrT="[Text]" custT="1"/>
      <dgm:spPr/>
      <dgm:t>
        <a:bodyPr/>
        <a:lstStyle/>
        <a:p>
          <a:endParaRPr lang="en-IN" sz="1800" dirty="0"/>
        </a:p>
      </dgm:t>
    </dgm:pt>
    <dgm:pt modelId="{254866AC-73E9-4B10-93D1-DA3D9CA17E3A}" type="parTrans" cxnId="{E167FFE1-1E01-4A9F-A422-45280AC18D1F}">
      <dgm:prSet/>
      <dgm:spPr/>
      <dgm:t>
        <a:bodyPr/>
        <a:lstStyle/>
        <a:p>
          <a:endParaRPr lang="en-IN" sz="2000"/>
        </a:p>
      </dgm:t>
    </dgm:pt>
    <dgm:pt modelId="{191E436A-1F31-4EB1-AEFE-D9ACE5E7C9BE}" type="sibTrans" cxnId="{E167FFE1-1E01-4A9F-A422-45280AC18D1F}">
      <dgm:prSet/>
      <dgm:spPr/>
      <dgm:t>
        <a:bodyPr/>
        <a:lstStyle/>
        <a:p>
          <a:endParaRPr lang="en-IN" sz="2000"/>
        </a:p>
      </dgm:t>
    </dgm:pt>
    <dgm:pt modelId="{5B10AC49-DBA7-47F8-9247-4A996CC52948}">
      <dgm:prSet phldrT="[Text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sz="1400" dirty="0"/>
            <a:t>Variability</a:t>
          </a:r>
        </a:p>
      </dgm:t>
    </dgm:pt>
    <dgm:pt modelId="{EC27160F-87E1-4790-B36B-280123B0C408}" type="parTrans" cxnId="{A4E2CB2E-4C6A-4E62-8F93-EC19218130C7}">
      <dgm:prSet/>
      <dgm:spPr/>
      <dgm:t>
        <a:bodyPr/>
        <a:lstStyle/>
        <a:p>
          <a:endParaRPr lang="en-IN" sz="2000"/>
        </a:p>
      </dgm:t>
    </dgm:pt>
    <dgm:pt modelId="{EC1B484C-9F22-4695-AF2B-763FC5A6DD6D}" type="sibTrans" cxnId="{A4E2CB2E-4C6A-4E62-8F93-EC19218130C7}">
      <dgm:prSet/>
      <dgm:spPr/>
      <dgm:t>
        <a:bodyPr/>
        <a:lstStyle/>
        <a:p>
          <a:endParaRPr lang="en-IN" sz="2000"/>
        </a:p>
      </dgm:t>
    </dgm:pt>
    <dgm:pt modelId="{716118C8-F030-4D00-8E89-0609D8223ADE}">
      <dgm:prSet phldrT="[Text]" custT="1"/>
      <dgm:spPr/>
      <dgm:t>
        <a:bodyPr/>
        <a:lstStyle/>
        <a:p>
          <a:endParaRPr lang="en-IN" sz="1800" dirty="0"/>
        </a:p>
      </dgm:t>
    </dgm:pt>
    <dgm:pt modelId="{BF7A205B-C2EA-4769-B9D4-39123D2E485F}" type="parTrans" cxnId="{12B17CD3-F6D8-4757-9D8C-6F2C875F89EC}">
      <dgm:prSet/>
      <dgm:spPr/>
      <dgm:t>
        <a:bodyPr/>
        <a:lstStyle/>
        <a:p>
          <a:endParaRPr lang="en-IN" sz="2000"/>
        </a:p>
      </dgm:t>
    </dgm:pt>
    <dgm:pt modelId="{18513246-85FD-458B-B83D-5198780ACBE4}" type="sibTrans" cxnId="{12B17CD3-F6D8-4757-9D8C-6F2C875F89EC}">
      <dgm:prSet/>
      <dgm:spPr/>
      <dgm:t>
        <a:bodyPr/>
        <a:lstStyle/>
        <a:p>
          <a:endParaRPr lang="en-IN" sz="2000"/>
        </a:p>
      </dgm:t>
    </dgm:pt>
    <dgm:pt modelId="{2570BCF2-7E6A-4631-8BA9-4F97731B925A}">
      <dgm:prSet phldrT="[Text]" phldr="1" custT="1"/>
      <dgm:spPr/>
      <dgm:t>
        <a:bodyPr/>
        <a:lstStyle/>
        <a:p>
          <a:endParaRPr lang="en-IN" sz="1400" dirty="0"/>
        </a:p>
      </dgm:t>
    </dgm:pt>
    <dgm:pt modelId="{FAFEC41C-946C-49A8-8976-11D5942BD018}" type="parTrans" cxnId="{D0201039-7A87-4CD3-B3B0-BB746D877F67}">
      <dgm:prSet/>
      <dgm:spPr/>
      <dgm:t>
        <a:bodyPr/>
        <a:lstStyle/>
        <a:p>
          <a:endParaRPr lang="en-IN" sz="2000"/>
        </a:p>
      </dgm:t>
    </dgm:pt>
    <dgm:pt modelId="{D48E372E-0D86-413F-A085-347BF35FABCD}" type="sibTrans" cxnId="{D0201039-7A87-4CD3-B3B0-BB746D877F67}">
      <dgm:prSet/>
      <dgm:spPr/>
      <dgm:t>
        <a:bodyPr/>
        <a:lstStyle/>
        <a:p>
          <a:endParaRPr lang="en-IN" sz="2000"/>
        </a:p>
      </dgm:t>
    </dgm:pt>
    <dgm:pt modelId="{FD82850C-F0EE-4BB4-9445-476810F206CA}">
      <dgm:prSet phldrT="[Text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sz="1400" dirty="0"/>
            <a:t>Simultaneity</a:t>
          </a:r>
        </a:p>
      </dgm:t>
    </dgm:pt>
    <dgm:pt modelId="{5F7664CB-128E-4B66-A9D5-EC5748D83526}" type="sibTrans" cxnId="{F81B5BEA-C922-4E58-87A7-8FFFDEA4560B}">
      <dgm:prSet/>
      <dgm:spPr/>
      <dgm:t>
        <a:bodyPr/>
        <a:lstStyle/>
        <a:p>
          <a:endParaRPr lang="en-IN" sz="2000"/>
        </a:p>
      </dgm:t>
    </dgm:pt>
    <dgm:pt modelId="{4900059E-DCA3-4AD1-8297-5C7568173651}" type="parTrans" cxnId="{F81B5BEA-C922-4E58-87A7-8FFFDEA4560B}">
      <dgm:prSet/>
      <dgm:spPr/>
      <dgm:t>
        <a:bodyPr/>
        <a:lstStyle/>
        <a:p>
          <a:endParaRPr lang="en-IN" sz="2000"/>
        </a:p>
      </dgm:t>
    </dgm:pt>
    <dgm:pt modelId="{3A3B12D4-748C-42AB-B51E-7C2A59E5E6C1}">
      <dgm:prSet phldrT="[Text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sz="1400" dirty="0"/>
            <a:t>Perishability</a:t>
          </a:r>
        </a:p>
      </dgm:t>
    </dgm:pt>
    <dgm:pt modelId="{CE5808A0-AD92-425D-A141-D494752000C0}" type="parTrans" cxnId="{B1EFFB48-F592-4C5E-9482-89133DA3EE3F}">
      <dgm:prSet/>
      <dgm:spPr/>
      <dgm:t>
        <a:bodyPr/>
        <a:lstStyle/>
        <a:p>
          <a:endParaRPr lang="en-IN" sz="2000"/>
        </a:p>
      </dgm:t>
    </dgm:pt>
    <dgm:pt modelId="{262638C1-3FBE-40DC-9693-8A6577A15E5F}" type="sibTrans" cxnId="{B1EFFB48-F592-4C5E-9482-89133DA3EE3F}">
      <dgm:prSet/>
      <dgm:spPr/>
      <dgm:t>
        <a:bodyPr/>
        <a:lstStyle/>
        <a:p>
          <a:endParaRPr lang="en-IN" sz="2000"/>
        </a:p>
      </dgm:t>
    </dgm:pt>
    <dgm:pt modelId="{5E5E1185-5F25-4BB5-91A3-397DA6E384F0}">
      <dgm:prSet phldrT="[Text]" phldr="1" custT="1"/>
      <dgm:spPr/>
      <dgm:t>
        <a:bodyPr/>
        <a:lstStyle/>
        <a:p>
          <a:endParaRPr lang="en-IN" sz="1400" dirty="0"/>
        </a:p>
      </dgm:t>
    </dgm:pt>
    <dgm:pt modelId="{77EAB398-2632-4100-952F-6BB0AF248584}" type="sibTrans" cxnId="{55A2E7F5-2F70-4E7D-971C-C7D291591C2A}">
      <dgm:prSet/>
      <dgm:spPr/>
      <dgm:t>
        <a:bodyPr/>
        <a:lstStyle/>
        <a:p>
          <a:endParaRPr lang="en-IN" sz="2000"/>
        </a:p>
      </dgm:t>
    </dgm:pt>
    <dgm:pt modelId="{8932F1BB-665B-4B08-AEB1-96198E760F38}" type="parTrans" cxnId="{55A2E7F5-2F70-4E7D-971C-C7D291591C2A}">
      <dgm:prSet/>
      <dgm:spPr/>
      <dgm:t>
        <a:bodyPr/>
        <a:lstStyle/>
        <a:p>
          <a:endParaRPr lang="en-IN" sz="2000"/>
        </a:p>
      </dgm:t>
    </dgm:pt>
    <dgm:pt modelId="{8518C6C5-C29C-44A6-AD01-9BD3694A6DAC}">
      <dgm:prSet phldrT="[Text]" custT="1"/>
      <dgm:spPr/>
      <dgm:t>
        <a:bodyPr/>
        <a:lstStyle/>
        <a:p>
          <a:endParaRPr lang="en-IN" sz="1800" dirty="0"/>
        </a:p>
      </dgm:t>
    </dgm:pt>
    <dgm:pt modelId="{500BB95A-9D0E-43E4-8EC4-D39244126728}" type="sibTrans" cxnId="{588A0AED-96A8-400B-9E9E-24BA1946E01C}">
      <dgm:prSet/>
      <dgm:spPr/>
      <dgm:t>
        <a:bodyPr/>
        <a:lstStyle/>
        <a:p>
          <a:endParaRPr lang="en-IN" sz="2000"/>
        </a:p>
      </dgm:t>
    </dgm:pt>
    <dgm:pt modelId="{6CFA8A32-F87E-4399-9CDD-5941B22D0D45}" type="parTrans" cxnId="{588A0AED-96A8-400B-9E9E-24BA1946E01C}">
      <dgm:prSet/>
      <dgm:spPr/>
      <dgm:t>
        <a:bodyPr/>
        <a:lstStyle/>
        <a:p>
          <a:endParaRPr lang="en-IN" sz="2000"/>
        </a:p>
      </dgm:t>
    </dgm:pt>
    <dgm:pt modelId="{E4577D12-DEF7-4DAD-93C5-20ADB75E6EA5}">
      <dgm:prSet phldrT="[Text]" phldr="1" custT="1"/>
      <dgm:spPr/>
      <dgm:t>
        <a:bodyPr/>
        <a:lstStyle/>
        <a:p>
          <a:endParaRPr lang="en-IN" sz="1400" dirty="0"/>
        </a:p>
      </dgm:t>
    </dgm:pt>
    <dgm:pt modelId="{74FFAAF7-70B0-4324-9002-400FF79506DE}" type="sibTrans" cxnId="{E305CD46-48E4-47FD-A871-99B7F5D58001}">
      <dgm:prSet/>
      <dgm:spPr/>
      <dgm:t>
        <a:bodyPr/>
        <a:lstStyle/>
        <a:p>
          <a:endParaRPr lang="en-IN" sz="2000"/>
        </a:p>
      </dgm:t>
    </dgm:pt>
    <dgm:pt modelId="{ACB79981-89C1-48B1-A5B5-D93B0B9D609C}" type="parTrans" cxnId="{E305CD46-48E4-47FD-A871-99B7F5D58001}">
      <dgm:prSet/>
      <dgm:spPr/>
      <dgm:t>
        <a:bodyPr/>
        <a:lstStyle/>
        <a:p>
          <a:endParaRPr lang="en-IN" sz="2000"/>
        </a:p>
      </dgm:t>
    </dgm:pt>
    <dgm:pt modelId="{94CABEB4-8956-43CD-A0E6-16747DC3C7C3}" type="pres">
      <dgm:prSet presAssocID="{3BE2824F-3E04-4E19-AAEB-490DD4D9D45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81FABD1-FBA4-4328-BFCB-7F35F9A34F23}" type="pres">
      <dgm:prSet presAssocID="{742FE9E0-1A47-4CA3-827B-CB3DC37D5939}" presName="composite" presStyleCnt="0"/>
      <dgm:spPr/>
    </dgm:pt>
    <dgm:pt modelId="{5C449E75-5EA4-462D-B9B4-77151DF48C79}" type="pres">
      <dgm:prSet presAssocID="{742FE9E0-1A47-4CA3-827B-CB3DC37D5939}" presName="FirstChild" presStyleLbl="revTx" presStyleIdx="0" presStyleCnt="7" custLinFactX="-80165" custLinFactY="500000" custLinFactNeighborX="-100000" custLinFactNeighborY="539749">
        <dgm:presLayoutVars>
          <dgm:chMax val="0"/>
          <dgm:chPref val="0"/>
          <dgm:bulletEnabled val="1"/>
        </dgm:presLayoutVars>
      </dgm:prSet>
      <dgm:spPr/>
    </dgm:pt>
    <dgm:pt modelId="{D25937A3-F695-4706-908E-E18B0B3FF93F}" type="pres">
      <dgm:prSet presAssocID="{742FE9E0-1A47-4CA3-827B-CB3DC37D593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06F3EE0F-4508-443C-9F0E-4DC2DF578D87}" type="pres">
      <dgm:prSet presAssocID="{742FE9E0-1A47-4CA3-827B-CB3DC37D5939}" presName="Accent" presStyleLbl="parChTrans1D1" presStyleIdx="0" presStyleCnt="4"/>
      <dgm:spPr/>
    </dgm:pt>
    <dgm:pt modelId="{252F1D38-F26A-49FE-81DC-DEEABBDA3684}" type="pres">
      <dgm:prSet presAssocID="{742FE9E0-1A47-4CA3-827B-CB3DC37D5939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5EBF9A70-5ADC-45F7-83DE-8FB85088789D}" type="pres">
      <dgm:prSet presAssocID="{EE2D0324-BB6C-43C8-BAFE-5029F92A173E}" presName="sibTrans" presStyleCnt="0"/>
      <dgm:spPr/>
    </dgm:pt>
    <dgm:pt modelId="{05C274EB-DA2E-49EE-9446-F7B30792F600}" type="pres">
      <dgm:prSet presAssocID="{5B10AC49-DBA7-47F8-9247-4A996CC52948}" presName="composite" presStyleCnt="0"/>
      <dgm:spPr/>
    </dgm:pt>
    <dgm:pt modelId="{E1DDA9C1-D53C-40AC-A9BD-097AB383B852}" type="pres">
      <dgm:prSet presAssocID="{5B10AC49-DBA7-47F8-9247-4A996CC52948}" presName="FirstChild" presStyleLbl="revTx" presStyleIdx="2" presStyleCnt="7" custLinFactY="345079" custLinFactNeighborX="-79326" custLinFactNeighborY="400000">
        <dgm:presLayoutVars>
          <dgm:chMax val="0"/>
          <dgm:chPref val="0"/>
          <dgm:bulletEnabled val="1"/>
        </dgm:presLayoutVars>
      </dgm:prSet>
      <dgm:spPr/>
    </dgm:pt>
    <dgm:pt modelId="{1AC0349F-8C5C-4AB5-8A9C-B90499048A36}" type="pres">
      <dgm:prSet presAssocID="{5B10AC49-DBA7-47F8-9247-4A996CC52948}" presName="Parent" presStyleLbl="alignNode1" presStyleIdx="1" presStyleCnt="4" custLinFactNeighborX="-1152" custLinFactNeighborY="-35615">
        <dgm:presLayoutVars>
          <dgm:chMax val="3"/>
          <dgm:chPref val="3"/>
          <dgm:bulletEnabled val="1"/>
        </dgm:presLayoutVars>
      </dgm:prSet>
      <dgm:spPr/>
    </dgm:pt>
    <dgm:pt modelId="{04F3D1D8-F49C-4C24-B821-B5FA1C47A266}" type="pres">
      <dgm:prSet presAssocID="{5B10AC49-DBA7-47F8-9247-4A996CC52948}" presName="Accent" presStyleLbl="parChTrans1D1" presStyleIdx="1" presStyleCnt="4" custLinFactY="-200000" custLinFactNeighborX="-599" custLinFactNeighborY="-233658"/>
      <dgm:spPr/>
    </dgm:pt>
    <dgm:pt modelId="{77AC17FD-C283-4496-8983-2F98ED3B0231}" type="pres">
      <dgm:prSet presAssocID="{5B10AC49-DBA7-47F8-9247-4A996CC52948}" presName="Child" presStyleLbl="revTx" presStyleIdx="3" presStyleCnt="7" custLinFactY="-6996" custLinFactNeighborY="-100000">
        <dgm:presLayoutVars>
          <dgm:chMax val="0"/>
          <dgm:chPref val="0"/>
          <dgm:bulletEnabled val="1"/>
        </dgm:presLayoutVars>
      </dgm:prSet>
      <dgm:spPr/>
    </dgm:pt>
    <dgm:pt modelId="{4D426805-F18F-46B4-A297-D76878323EB0}" type="pres">
      <dgm:prSet presAssocID="{EC1B484C-9F22-4695-AF2B-763FC5A6DD6D}" presName="sibTrans" presStyleCnt="0"/>
      <dgm:spPr/>
    </dgm:pt>
    <dgm:pt modelId="{4761D38C-0F50-46AC-9DD8-75088C04E338}" type="pres">
      <dgm:prSet presAssocID="{FD82850C-F0EE-4BB4-9445-476810F206CA}" presName="composite" presStyleCnt="0"/>
      <dgm:spPr/>
    </dgm:pt>
    <dgm:pt modelId="{A33472C0-8FF3-4E2D-91C6-3B4CCDFB6A3A}" type="pres">
      <dgm:prSet presAssocID="{FD82850C-F0EE-4BB4-9445-476810F206CA}" presName="FirstChild" presStyleLbl="revTx" presStyleIdx="4" presStyleCnt="7" custLinFactX="-58646" custLinFactY="281568" custLinFactNeighborX="-100000" custLinFactNeighborY="300000">
        <dgm:presLayoutVars>
          <dgm:chMax val="0"/>
          <dgm:chPref val="0"/>
          <dgm:bulletEnabled val="1"/>
        </dgm:presLayoutVars>
      </dgm:prSet>
      <dgm:spPr/>
    </dgm:pt>
    <dgm:pt modelId="{523B5811-5E9E-4189-96EE-96AA96CB97A6}" type="pres">
      <dgm:prSet presAssocID="{FD82850C-F0EE-4BB4-9445-476810F206CA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83BE3765-0191-47BA-B104-A81709FB1F9C}" type="pres">
      <dgm:prSet presAssocID="{FD82850C-F0EE-4BB4-9445-476810F206CA}" presName="Accent" presStyleLbl="parChTrans1D1" presStyleIdx="2" presStyleCnt="4"/>
      <dgm:spPr/>
    </dgm:pt>
    <dgm:pt modelId="{2C347EF1-FA5A-4F8A-8C57-2BC513E3A9BD}" type="pres">
      <dgm:prSet presAssocID="{FD82850C-F0EE-4BB4-9445-476810F206CA}" presName="Child" presStyleLbl="revTx" presStyleIdx="5" presStyleCnt="7" custLinFactX="-39829" custLinFactY="165000" custLinFactNeighborX="-100000" custLinFactNeighborY="200000">
        <dgm:presLayoutVars>
          <dgm:chMax val="0"/>
          <dgm:chPref val="0"/>
          <dgm:bulletEnabled val="1"/>
        </dgm:presLayoutVars>
      </dgm:prSet>
      <dgm:spPr/>
    </dgm:pt>
    <dgm:pt modelId="{AD7B2436-D1E6-45AC-AC22-764E52A57A9E}" type="pres">
      <dgm:prSet presAssocID="{5F7664CB-128E-4B66-A9D5-EC5748D83526}" presName="sibTrans" presStyleCnt="0"/>
      <dgm:spPr/>
    </dgm:pt>
    <dgm:pt modelId="{7DFA5190-072A-463F-B7B8-D8EDF1C34CE4}" type="pres">
      <dgm:prSet presAssocID="{3A3B12D4-748C-42AB-B51E-7C2A59E5E6C1}" presName="composite" presStyleCnt="0"/>
      <dgm:spPr/>
    </dgm:pt>
    <dgm:pt modelId="{0E05F705-0A40-4E68-A2E9-2F47502E5C18}" type="pres">
      <dgm:prSet presAssocID="{3A3B12D4-748C-42AB-B51E-7C2A59E5E6C1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5D23FB2F-CB45-4484-AB37-116A7179B3B6}" type="pres">
      <dgm:prSet presAssocID="{3A3B12D4-748C-42AB-B51E-7C2A59E5E6C1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5D1D4FB1-A8B4-4EE0-80CE-026254194659}" type="pres">
      <dgm:prSet presAssocID="{3A3B12D4-748C-42AB-B51E-7C2A59E5E6C1}" presName="Accent" presStyleLbl="parChTrans1D1" presStyleIdx="3" presStyleCnt="4"/>
      <dgm:spPr/>
    </dgm:pt>
  </dgm:ptLst>
  <dgm:cxnLst>
    <dgm:cxn modelId="{5464A706-A9FC-4ADD-AFBB-587224FA6C3A}" type="presOf" srcId="{FD82850C-F0EE-4BB4-9445-476810F206CA}" destId="{523B5811-5E9E-4189-96EE-96AA96CB97A6}" srcOrd="0" destOrd="0" presId="urn:microsoft.com/office/officeart/2011/layout/TabList"/>
    <dgm:cxn modelId="{ADF2C30D-BB1E-42ED-BB0B-9B60A43E0C12}" type="presOf" srcId="{3A3B12D4-748C-42AB-B51E-7C2A59E5E6C1}" destId="{5D23FB2F-CB45-4484-AB37-116A7179B3B6}" srcOrd="0" destOrd="0" presId="urn:microsoft.com/office/officeart/2011/layout/TabList"/>
    <dgm:cxn modelId="{CAA3DC14-2B29-4DF6-82D0-E3D8F0F73AC6}" type="presOf" srcId="{E4577D12-DEF7-4DAD-93C5-20ADB75E6EA5}" destId="{E1DDA9C1-D53C-40AC-A9BD-097AB383B852}" srcOrd="0" destOrd="0" presId="urn:microsoft.com/office/officeart/2011/layout/TabList"/>
    <dgm:cxn modelId="{A4E2CB2E-4C6A-4E62-8F93-EC19218130C7}" srcId="{3BE2824F-3E04-4E19-AAEB-490DD4D9D45F}" destId="{5B10AC49-DBA7-47F8-9247-4A996CC52948}" srcOrd="1" destOrd="0" parTransId="{EC27160F-87E1-4790-B36B-280123B0C408}" sibTransId="{EC1B484C-9F22-4695-AF2B-763FC5A6DD6D}"/>
    <dgm:cxn modelId="{D0201039-7A87-4CD3-B3B0-BB746D877F67}" srcId="{FD82850C-F0EE-4BB4-9445-476810F206CA}" destId="{2570BCF2-7E6A-4631-8BA9-4F97731B925A}" srcOrd="0" destOrd="0" parTransId="{FAFEC41C-946C-49A8-8976-11D5942BD018}" sibTransId="{D48E372E-0D86-413F-A085-347BF35FABCD}"/>
    <dgm:cxn modelId="{E305CD46-48E4-47FD-A871-99B7F5D58001}" srcId="{5B10AC49-DBA7-47F8-9247-4A996CC52948}" destId="{E4577D12-DEF7-4DAD-93C5-20ADB75E6EA5}" srcOrd="0" destOrd="0" parTransId="{ACB79981-89C1-48B1-A5B5-D93B0B9D609C}" sibTransId="{74FFAAF7-70B0-4324-9002-400FF79506DE}"/>
    <dgm:cxn modelId="{B1EFFB48-F592-4C5E-9482-89133DA3EE3F}" srcId="{3BE2824F-3E04-4E19-AAEB-490DD4D9D45F}" destId="{3A3B12D4-748C-42AB-B51E-7C2A59E5E6C1}" srcOrd="3" destOrd="0" parTransId="{CE5808A0-AD92-425D-A141-D494752000C0}" sibTransId="{262638C1-3FBE-40DC-9693-8A6577A15E5F}"/>
    <dgm:cxn modelId="{9063E969-0E9B-4B8D-8190-7A4C79471F2C}" type="presOf" srcId="{2570BCF2-7E6A-4631-8BA9-4F97731B925A}" destId="{A33472C0-8FF3-4E2D-91C6-3B4CCDFB6A3A}" srcOrd="0" destOrd="0" presId="urn:microsoft.com/office/officeart/2011/layout/TabList"/>
    <dgm:cxn modelId="{9EC6A151-7037-4D2F-BF9D-DCA3130716F1}" type="presOf" srcId="{5E5E1185-5F25-4BB5-91A3-397DA6E384F0}" destId="{5C449E75-5EA4-462D-B9B4-77151DF48C79}" srcOrd="0" destOrd="0" presId="urn:microsoft.com/office/officeart/2011/layout/TabList"/>
    <dgm:cxn modelId="{86600655-638B-4493-8E67-1DC078C2725E}" srcId="{3BE2824F-3E04-4E19-AAEB-490DD4D9D45F}" destId="{742FE9E0-1A47-4CA3-827B-CB3DC37D5939}" srcOrd="0" destOrd="0" parTransId="{97ACC26D-BE16-470D-A834-96A33B1A8B6F}" sibTransId="{EE2D0324-BB6C-43C8-BAFE-5029F92A173E}"/>
    <dgm:cxn modelId="{D83D3987-72CB-49C0-859B-A763AA23ACC0}" type="presOf" srcId="{3BE2824F-3E04-4E19-AAEB-490DD4D9D45F}" destId="{94CABEB4-8956-43CD-A0E6-16747DC3C7C3}" srcOrd="0" destOrd="0" presId="urn:microsoft.com/office/officeart/2011/layout/TabList"/>
    <dgm:cxn modelId="{EE84AD8F-EDB4-461B-9519-DFC24605B19C}" type="presOf" srcId="{8518C6C5-C29C-44A6-AD01-9BD3694A6DAC}" destId="{2C347EF1-FA5A-4F8A-8C57-2BC513E3A9BD}" srcOrd="0" destOrd="0" presId="urn:microsoft.com/office/officeart/2011/layout/TabList"/>
    <dgm:cxn modelId="{E196FAA0-DFF7-4093-865A-B15A56EBF86D}" type="presOf" srcId="{742FE9E0-1A47-4CA3-827B-CB3DC37D5939}" destId="{D25937A3-F695-4706-908E-E18B0B3FF93F}" srcOrd="0" destOrd="0" presId="urn:microsoft.com/office/officeart/2011/layout/TabList"/>
    <dgm:cxn modelId="{94D441B4-3C3B-4BEC-B30E-778DCB0E57F5}" type="presOf" srcId="{716118C8-F030-4D00-8E89-0609D8223ADE}" destId="{77AC17FD-C283-4496-8983-2F98ED3B0231}" srcOrd="0" destOrd="0" presId="urn:microsoft.com/office/officeart/2011/layout/TabList"/>
    <dgm:cxn modelId="{12B17CD3-F6D8-4757-9D8C-6F2C875F89EC}" srcId="{5B10AC49-DBA7-47F8-9247-4A996CC52948}" destId="{716118C8-F030-4D00-8E89-0609D8223ADE}" srcOrd="1" destOrd="0" parTransId="{BF7A205B-C2EA-4769-B9D4-39123D2E485F}" sibTransId="{18513246-85FD-458B-B83D-5198780ACBE4}"/>
    <dgm:cxn modelId="{31A522DC-4A1B-4C2A-9080-3BB2E24019E2}" type="presOf" srcId="{5B10AC49-DBA7-47F8-9247-4A996CC52948}" destId="{1AC0349F-8C5C-4AB5-8A9C-B90499048A36}" srcOrd="0" destOrd="0" presId="urn:microsoft.com/office/officeart/2011/layout/TabList"/>
    <dgm:cxn modelId="{E167FFE1-1E01-4A9F-A422-45280AC18D1F}" srcId="{742FE9E0-1A47-4CA3-827B-CB3DC37D5939}" destId="{779C855E-8A15-449A-B401-998B93A443F1}" srcOrd="1" destOrd="0" parTransId="{254866AC-73E9-4B10-93D1-DA3D9CA17E3A}" sibTransId="{191E436A-1F31-4EB1-AEFE-D9ACE5E7C9BE}"/>
    <dgm:cxn modelId="{F81B5BEA-C922-4E58-87A7-8FFFDEA4560B}" srcId="{3BE2824F-3E04-4E19-AAEB-490DD4D9D45F}" destId="{FD82850C-F0EE-4BB4-9445-476810F206CA}" srcOrd="2" destOrd="0" parTransId="{4900059E-DCA3-4AD1-8297-5C7568173651}" sibTransId="{5F7664CB-128E-4B66-A9D5-EC5748D83526}"/>
    <dgm:cxn modelId="{2D55C5EA-3234-48EE-9910-BA1712EBA0B8}" type="presOf" srcId="{779C855E-8A15-449A-B401-998B93A443F1}" destId="{252F1D38-F26A-49FE-81DC-DEEABBDA3684}" srcOrd="0" destOrd="0" presId="urn:microsoft.com/office/officeart/2011/layout/TabList"/>
    <dgm:cxn modelId="{588A0AED-96A8-400B-9E9E-24BA1946E01C}" srcId="{FD82850C-F0EE-4BB4-9445-476810F206CA}" destId="{8518C6C5-C29C-44A6-AD01-9BD3694A6DAC}" srcOrd="1" destOrd="0" parTransId="{6CFA8A32-F87E-4399-9CDD-5941B22D0D45}" sibTransId="{500BB95A-9D0E-43E4-8EC4-D39244126728}"/>
    <dgm:cxn modelId="{55A2E7F5-2F70-4E7D-971C-C7D291591C2A}" srcId="{742FE9E0-1A47-4CA3-827B-CB3DC37D5939}" destId="{5E5E1185-5F25-4BB5-91A3-397DA6E384F0}" srcOrd="0" destOrd="0" parTransId="{8932F1BB-665B-4B08-AEB1-96198E760F38}" sibTransId="{77EAB398-2632-4100-952F-6BB0AF248584}"/>
    <dgm:cxn modelId="{4B781A4A-3A62-41B0-8108-92DB5E69B033}" type="presParOf" srcId="{94CABEB4-8956-43CD-A0E6-16747DC3C7C3}" destId="{681FABD1-FBA4-4328-BFCB-7F35F9A34F23}" srcOrd="0" destOrd="0" presId="urn:microsoft.com/office/officeart/2011/layout/TabList"/>
    <dgm:cxn modelId="{C3802FD6-6195-49D0-9FF8-F87995ADE679}" type="presParOf" srcId="{681FABD1-FBA4-4328-BFCB-7F35F9A34F23}" destId="{5C449E75-5EA4-462D-B9B4-77151DF48C79}" srcOrd="0" destOrd="0" presId="urn:microsoft.com/office/officeart/2011/layout/TabList"/>
    <dgm:cxn modelId="{7CEC77CC-AD49-42D8-AF50-8A02EA4E3C6F}" type="presParOf" srcId="{681FABD1-FBA4-4328-BFCB-7F35F9A34F23}" destId="{D25937A3-F695-4706-908E-E18B0B3FF93F}" srcOrd="1" destOrd="0" presId="urn:microsoft.com/office/officeart/2011/layout/TabList"/>
    <dgm:cxn modelId="{305C4BCA-19EE-457F-A809-2E27C04E9216}" type="presParOf" srcId="{681FABD1-FBA4-4328-BFCB-7F35F9A34F23}" destId="{06F3EE0F-4508-443C-9F0E-4DC2DF578D87}" srcOrd="2" destOrd="0" presId="urn:microsoft.com/office/officeart/2011/layout/TabList"/>
    <dgm:cxn modelId="{011D98FE-CFD9-47F9-ADA9-90C3ADF985AD}" type="presParOf" srcId="{94CABEB4-8956-43CD-A0E6-16747DC3C7C3}" destId="{252F1D38-F26A-49FE-81DC-DEEABBDA3684}" srcOrd="1" destOrd="0" presId="urn:microsoft.com/office/officeart/2011/layout/TabList"/>
    <dgm:cxn modelId="{0E1F95E7-5EEC-4AB7-AA28-BD1EC1E6D491}" type="presParOf" srcId="{94CABEB4-8956-43CD-A0E6-16747DC3C7C3}" destId="{5EBF9A70-5ADC-45F7-83DE-8FB85088789D}" srcOrd="2" destOrd="0" presId="urn:microsoft.com/office/officeart/2011/layout/TabList"/>
    <dgm:cxn modelId="{0E9B078C-50D2-497E-9198-5BCFC7828FF4}" type="presParOf" srcId="{94CABEB4-8956-43CD-A0E6-16747DC3C7C3}" destId="{05C274EB-DA2E-49EE-9446-F7B30792F600}" srcOrd="3" destOrd="0" presId="urn:microsoft.com/office/officeart/2011/layout/TabList"/>
    <dgm:cxn modelId="{379CB751-A945-4AD6-B090-3A8A9686F1C7}" type="presParOf" srcId="{05C274EB-DA2E-49EE-9446-F7B30792F600}" destId="{E1DDA9C1-D53C-40AC-A9BD-097AB383B852}" srcOrd="0" destOrd="0" presId="urn:microsoft.com/office/officeart/2011/layout/TabList"/>
    <dgm:cxn modelId="{7D00090B-EE71-4764-A961-C689FE44B87C}" type="presParOf" srcId="{05C274EB-DA2E-49EE-9446-F7B30792F600}" destId="{1AC0349F-8C5C-4AB5-8A9C-B90499048A36}" srcOrd="1" destOrd="0" presId="urn:microsoft.com/office/officeart/2011/layout/TabList"/>
    <dgm:cxn modelId="{8A8A311D-65AB-4681-B201-9AE64522EABA}" type="presParOf" srcId="{05C274EB-DA2E-49EE-9446-F7B30792F600}" destId="{04F3D1D8-F49C-4C24-B821-B5FA1C47A266}" srcOrd="2" destOrd="0" presId="urn:microsoft.com/office/officeart/2011/layout/TabList"/>
    <dgm:cxn modelId="{F9902490-D031-417A-9868-E1CD7FC15A41}" type="presParOf" srcId="{94CABEB4-8956-43CD-A0E6-16747DC3C7C3}" destId="{77AC17FD-C283-4496-8983-2F98ED3B0231}" srcOrd="4" destOrd="0" presId="urn:microsoft.com/office/officeart/2011/layout/TabList"/>
    <dgm:cxn modelId="{20922E60-0409-4235-A697-A740C88C64F5}" type="presParOf" srcId="{94CABEB4-8956-43CD-A0E6-16747DC3C7C3}" destId="{4D426805-F18F-46B4-A297-D76878323EB0}" srcOrd="5" destOrd="0" presId="urn:microsoft.com/office/officeart/2011/layout/TabList"/>
    <dgm:cxn modelId="{625543AB-3591-441A-A32A-CB751865629B}" type="presParOf" srcId="{94CABEB4-8956-43CD-A0E6-16747DC3C7C3}" destId="{4761D38C-0F50-46AC-9DD8-75088C04E338}" srcOrd="6" destOrd="0" presId="urn:microsoft.com/office/officeart/2011/layout/TabList"/>
    <dgm:cxn modelId="{9B93938C-AC73-4E07-967C-F735FF08E2FD}" type="presParOf" srcId="{4761D38C-0F50-46AC-9DD8-75088C04E338}" destId="{A33472C0-8FF3-4E2D-91C6-3B4CCDFB6A3A}" srcOrd="0" destOrd="0" presId="urn:microsoft.com/office/officeart/2011/layout/TabList"/>
    <dgm:cxn modelId="{7B8218AC-54B5-4EA0-B808-FD7531177002}" type="presParOf" srcId="{4761D38C-0F50-46AC-9DD8-75088C04E338}" destId="{523B5811-5E9E-4189-96EE-96AA96CB97A6}" srcOrd="1" destOrd="0" presId="urn:microsoft.com/office/officeart/2011/layout/TabList"/>
    <dgm:cxn modelId="{6CC2D94B-1CA9-4086-AF95-F8046F5F309D}" type="presParOf" srcId="{4761D38C-0F50-46AC-9DD8-75088C04E338}" destId="{83BE3765-0191-47BA-B104-A81709FB1F9C}" srcOrd="2" destOrd="0" presId="urn:microsoft.com/office/officeart/2011/layout/TabList"/>
    <dgm:cxn modelId="{D2E8B71D-F858-4E5D-AAC2-5C9D5590E8C4}" type="presParOf" srcId="{94CABEB4-8956-43CD-A0E6-16747DC3C7C3}" destId="{2C347EF1-FA5A-4F8A-8C57-2BC513E3A9BD}" srcOrd="7" destOrd="0" presId="urn:microsoft.com/office/officeart/2011/layout/TabList"/>
    <dgm:cxn modelId="{1EE64D0D-4351-4C54-AA15-B79CC537925F}" type="presParOf" srcId="{94CABEB4-8956-43CD-A0E6-16747DC3C7C3}" destId="{AD7B2436-D1E6-45AC-AC22-764E52A57A9E}" srcOrd="8" destOrd="0" presId="urn:microsoft.com/office/officeart/2011/layout/TabList"/>
    <dgm:cxn modelId="{2F54AE39-0E69-494A-A83E-68395C84B4FE}" type="presParOf" srcId="{94CABEB4-8956-43CD-A0E6-16747DC3C7C3}" destId="{7DFA5190-072A-463F-B7B8-D8EDF1C34CE4}" srcOrd="9" destOrd="0" presId="urn:microsoft.com/office/officeart/2011/layout/TabList"/>
    <dgm:cxn modelId="{F0D63743-CE91-4EF6-AA7B-76EFFAB5813D}" type="presParOf" srcId="{7DFA5190-072A-463F-B7B8-D8EDF1C34CE4}" destId="{0E05F705-0A40-4E68-A2E9-2F47502E5C18}" srcOrd="0" destOrd="0" presId="urn:microsoft.com/office/officeart/2011/layout/TabList"/>
    <dgm:cxn modelId="{D735A614-B3BC-4F65-80A2-955AF986417F}" type="presParOf" srcId="{7DFA5190-072A-463F-B7B8-D8EDF1C34CE4}" destId="{5D23FB2F-CB45-4484-AB37-116A7179B3B6}" srcOrd="1" destOrd="0" presId="urn:microsoft.com/office/officeart/2011/layout/TabList"/>
    <dgm:cxn modelId="{D65C8E2A-02C1-417C-B5C1-BB42C57BA071}" type="presParOf" srcId="{7DFA5190-072A-463F-B7B8-D8EDF1C34CE4}" destId="{5D1D4FB1-A8B4-4EE0-80CE-026254194659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0028A8-F140-42F8-B619-8DB115879D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6EAA029-056D-4B26-B488-BE923B903606}">
      <dgm:prSet phldrT="[Text]" custT="1"/>
      <dgm:spPr>
        <a:solidFill>
          <a:srgbClr val="004AAD"/>
        </a:solidFill>
      </dgm:spPr>
      <dgm:t>
        <a:bodyPr/>
        <a:lstStyle/>
        <a:p>
          <a:r>
            <a:rPr lang="en-IN" sz="900" dirty="0"/>
            <a:t>Market</a:t>
          </a:r>
        </a:p>
        <a:p>
          <a:r>
            <a:rPr lang="en-IN" sz="900" dirty="0"/>
            <a:t>Penetration</a:t>
          </a:r>
        </a:p>
      </dgm:t>
    </dgm:pt>
    <dgm:pt modelId="{6BEDA510-AE6F-4CA3-8B61-E5DCF43B3941}" type="parTrans" cxnId="{B217EC1B-0254-4117-ABA9-65F6AFF254A1}">
      <dgm:prSet/>
      <dgm:spPr/>
      <dgm:t>
        <a:bodyPr/>
        <a:lstStyle/>
        <a:p>
          <a:endParaRPr lang="en-IN"/>
        </a:p>
      </dgm:t>
    </dgm:pt>
    <dgm:pt modelId="{992D44A2-3D67-4901-B448-E0B148A11101}" type="sibTrans" cxnId="{B217EC1B-0254-4117-ABA9-65F6AFF254A1}">
      <dgm:prSet/>
      <dgm:spPr/>
      <dgm:t>
        <a:bodyPr/>
        <a:lstStyle/>
        <a:p>
          <a:endParaRPr lang="en-IN"/>
        </a:p>
      </dgm:t>
    </dgm:pt>
    <dgm:pt modelId="{36D2E092-5745-4957-B171-1340A4707D0D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pPr algn="ctr">
            <a:buNone/>
          </a:pPr>
          <a:r>
            <a:rPr lang="en-US" sz="1200" b="0" i="0" u="none" dirty="0"/>
            <a:t>Induce the need to have a care taker/companion all the time as old age is an uncertain time and hence having somebody by your side all the time helps</a:t>
          </a:r>
          <a:endParaRPr lang="en-IN" sz="1200" dirty="0"/>
        </a:p>
      </dgm:t>
    </dgm:pt>
    <dgm:pt modelId="{90183976-F95D-4B16-A3BC-507C3EDEE18D}" type="parTrans" cxnId="{6C8BD3F6-50AF-4483-8181-AB41C060968A}">
      <dgm:prSet/>
      <dgm:spPr/>
      <dgm:t>
        <a:bodyPr/>
        <a:lstStyle/>
        <a:p>
          <a:endParaRPr lang="en-IN"/>
        </a:p>
      </dgm:t>
    </dgm:pt>
    <dgm:pt modelId="{AFA0E6F6-3299-489C-8CFD-FDB9AE192E5D}" type="sibTrans" cxnId="{6C8BD3F6-50AF-4483-8181-AB41C060968A}">
      <dgm:prSet/>
      <dgm:spPr/>
      <dgm:t>
        <a:bodyPr/>
        <a:lstStyle/>
        <a:p>
          <a:endParaRPr lang="en-IN"/>
        </a:p>
      </dgm:t>
    </dgm:pt>
    <dgm:pt modelId="{57F365B0-0F48-45B5-8526-75610E80612C}">
      <dgm:prSet phldrT="[Text]" custT="1"/>
      <dgm:spPr>
        <a:solidFill>
          <a:srgbClr val="004AAD"/>
        </a:solidFill>
      </dgm:spPr>
      <dgm:t>
        <a:bodyPr/>
        <a:lstStyle/>
        <a:p>
          <a:r>
            <a:rPr lang="en-IN" sz="800" b="1" i="0" u="none" dirty="0"/>
            <a:t>Product Development</a:t>
          </a:r>
          <a:endParaRPr lang="en-IN" sz="800" dirty="0"/>
        </a:p>
      </dgm:t>
    </dgm:pt>
    <dgm:pt modelId="{856AF87D-1B3C-4F4D-B790-E420F31B37CF}" type="parTrans" cxnId="{A5237E8A-33FA-4216-933A-8B82F5D87335}">
      <dgm:prSet/>
      <dgm:spPr/>
      <dgm:t>
        <a:bodyPr/>
        <a:lstStyle/>
        <a:p>
          <a:endParaRPr lang="en-IN"/>
        </a:p>
      </dgm:t>
    </dgm:pt>
    <dgm:pt modelId="{272AF8B9-A594-4305-B783-D945A7B292EE}" type="sibTrans" cxnId="{A5237E8A-33FA-4216-933A-8B82F5D87335}">
      <dgm:prSet/>
      <dgm:spPr/>
      <dgm:t>
        <a:bodyPr/>
        <a:lstStyle/>
        <a:p>
          <a:endParaRPr lang="en-IN"/>
        </a:p>
      </dgm:t>
    </dgm:pt>
    <dgm:pt modelId="{530C98E7-5BD6-4B71-BA2B-953A2F3BD074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pPr algn="ctr">
            <a:buNone/>
          </a:pPr>
          <a:r>
            <a:rPr lang="en-US" sz="1200" b="0" i="0" u="none" dirty="0"/>
            <a:t>After selling the service of youth companion or health related service, new services like Activity Buddy or Elderly Diet Experts will be added</a:t>
          </a:r>
          <a:endParaRPr lang="en-IN" sz="1200" dirty="0"/>
        </a:p>
      </dgm:t>
    </dgm:pt>
    <dgm:pt modelId="{84221988-D8BD-484D-926F-62CECF121DA7}" type="parTrans" cxnId="{0ABD8F93-1E39-42BF-A7E3-7A1E7900CAC7}">
      <dgm:prSet/>
      <dgm:spPr/>
      <dgm:t>
        <a:bodyPr/>
        <a:lstStyle/>
        <a:p>
          <a:endParaRPr lang="en-IN"/>
        </a:p>
      </dgm:t>
    </dgm:pt>
    <dgm:pt modelId="{48ECA838-C7B2-4C71-BA28-B1CFFB29D54E}" type="sibTrans" cxnId="{0ABD8F93-1E39-42BF-A7E3-7A1E7900CAC7}">
      <dgm:prSet/>
      <dgm:spPr/>
      <dgm:t>
        <a:bodyPr/>
        <a:lstStyle/>
        <a:p>
          <a:endParaRPr lang="en-IN"/>
        </a:p>
      </dgm:t>
    </dgm:pt>
    <dgm:pt modelId="{73C3AD40-E2AE-4477-A262-5EC99035909C}" type="pres">
      <dgm:prSet presAssocID="{150028A8-F140-42F8-B619-8DB115879D4F}" presName="Name0" presStyleCnt="0">
        <dgm:presLayoutVars>
          <dgm:dir/>
          <dgm:animLvl val="lvl"/>
          <dgm:resizeHandles val="exact"/>
        </dgm:presLayoutVars>
      </dgm:prSet>
      <dgm:spPr/>
    </dgm:pt>
    <dgm:pt modelId="{05E660F0-793A-41A8-A0A4-468DE59028E0}" type="pres">
      <dgm:prSet presAssocID="{F6EAA029-056D-4B26-B488-BE923B903606}" presName="linNode" presStyleCnt="0"/>
      <dgm:spPr/>
    </dgm:pt>
    <dgm:pt modelId="{CB7A5997-7987-4D2A-B677-CBE21DF106ED}" type="pres">
      <dgm:prSet presAssocID="{F6EAA029-056D-4B26-B488-BE923B903606}" presName="parentText" presStyleLbl="node1" presStyleIdx="0" presStyleCnt="2" custScaleX="53843">
        <dgm:presLayoutVars>
          <dgm:chMax val="1"/>
          <dgm:bulletEnabled val="1"/>
        </dgm:presLayoutVars>
      </dgm:prSet>
      <dgm:spPr/>
    </dgm:pt>
    <dgm:pt modelId="{850D4D40-AF7A-495D-B928-D8EA2F1D0F42}" type="pres">
      <dgm:prSet presAssocID="{F6EAA029-056D-4B26-B488-BE923B903606}" presName="descendantText" presStyleLbl="alignAccFollowNode1" presStyleIdx="0" presStyleCnt="2" custScaleX="147287">
        <dgm:presLayoutVars>
          <dgm:bulletEnabled val="1"/>
        </dgm:presLayoutVars>
      </dgm:prSet>
      <dgm:spPr/>
    </dgm:pt>
    <dgm:pt modelId="{925044CB-6A08-4998-AE2A-25F8FAA10F68}" type="pres">
      <dgm:prSet presAssocID="{992D44A2-3D67-4901-B448-E0B148A11101}" presName="sp" presStyleCnt="0"/>
      <dgm:spPr/>
    </dgm:pt>
    <dgm:pt modelId="{00A8BE91-2B25-4CE2-91C5-B619788ACB50}" type="pres">
      <dgm:prSet presAssocID="{57F365B0-0F48-45B5-8526-75610E80612C}" presName="linNode" presStyleCnt="0"/>
      <dgm:spPr/>
    </dgm:pt>
    <dgm:pt modelId="{5B699152-1486-4CC1-AB27-CD47B3629D26}" type="pres">
      <dgm:prSet presAssocID="{57F365B0-0F48-45B5-8526-75610E80612C}" presName="parentText" presStyleLbl="node1" presStyleIdx="1" presStyleCnt="2" custScaleX="73635">
        <dgm:presLayoutVars>
          <dgm:chMax val="1"/>
          <dgm:bulletEnabled val="1"/>
        </dgm:presLayoutVars>
      </dgm:prSet>
      <dgm:spPr/>
    </dgm:pt>
    <dgm:pt modelId="{824C4AFD-5084-4EF4-A126-7BA4434721A6}" type="pres">
      <dgm:prSet presAssocID="{57F365B0-0F48-45B5-8526-75610E80612C}" presName="descendantText" presStyleLbl="alignAccFollowNode1" presStyleIdx="1" presStyleCnt="2" custScaleX="185993" custLinFactY="100000" custLinFactNeighborX="7498" custLinFactNeighborY="163446">
        <dgm:presLayoutVars>
          <dgm:bulletEnabled val="1"/>
        </dgm:presLayoutVars>
      </dgm:prSet>
      <dgm:spPr/>
    </dgm:pt>
  </dgm:ptLst>
  <dgm:cxnLst>
    <dgm:cxn modelId="{B217EC1B-0254-4117-ABA9-65F6AFF254A1}" srcId="{150028A8-F140-42F8-B619-8DB115879D4F}" destId="{F6EAA029-056D-4B26-B488-BE923B903606}" srcOrd="0" destOrd="0" parTransId="{6BEDA510-AE6F-4CA3-8B61-E5DCF43B3941}" sibTransId="{992D44A2-3D67-4901-B448-E0B148A11101}"/>
    <dgm:cxn modelId="{93EA5B3F-BD47-4608-966A-91ECF8BE1552}" type="presOf" srcId="{F6EAA029-056D-4B26-B488-BE923B903606}" destId="{CB7A5997-7987-4D2A-B677-CBE21DF106ED}" srcOrd="0" destOrd="0" presId="urn:microsoft.com/office/officeart/2005/8/layout/vList5"/>
    <dgm:cxn modelId="{19AD9D71-05C2-4E62-8A52-CA7BF0972B71}" type="presOf" srcId="{57F365B0-0F48-45B5-8526-75610E80612C}" destId="{5B699152-1486-4CC1-AB27-CD47B3629D26}" srcOrd="0" destOrd="0" presId="urn:microsoft.com/office/officeart/2005/8/layout/vList5"/>
    <dgm:cxn modelId="{A5237E8A-33FA-4216-933A-8B82F5D87335}" srcId="{150028A8-F140-42F8-B619-8DB115879D4F}" destId="{57F365B0-0F48-45B5-8526-75610E80612C}" srcOrd="1" destOrd="0" parTransId="{856AF87D-1B3C-4F4D-B790-E420F31B37CF}" sibTransId="{272AF8B9-A594-4305-B783-D945A7B292EE}"/>
    <dgm:cxn modelId="{0ABD8F93-1E39-42BF-A7E3-7A1E7900CAC7}" srcId="{57F365B0-0F48-45B5-8526-75610E80612C}" destId="{530C98E7-5BD6-4B71-BA2B-953A2F3BD074}" srcOrd="0" destOrd="0" parTransId="{84221988-D8BD-484D-926F-62CECF121DA7}" sibTransId="{48ECA838-C7B2-4C71-BA28-B1CFFB29D54E}"/>
    <dgm:cxn modelId="{3C2D03A1-ECF8-41A2-9684-4A9343AB193C}" type="presOf" srcId="{150028A8-F140-42F8-B619-8DB115879D4F}" destId="{73C3AD40-E2AE-4477-A262-5EC99035909C}" srcOrd="0" destOrd="0" presId="urn:microsoft.com/office/officeart/2005/8/layout/vList5"/>
    <dgm:cxn modelId="{BC7850DA-16BD-4ECF-AE6C-C3A58E248D10}" type="presOf" srcId="{36D2E092-5745-4957-B171-1340A4707D0D}" destId="{850D4D40-AF7A-495D-B928-D8EA2F1D0F42}" srcOrd="0" destOrd="0" presId="urn:microsoft.com/office/officeart/2005/8/layout/vList5"/>
    <dgm:cxn modelId="{B28B8BE8-FE00-41D2-B61B-B3F35CD11DEE}" type="presOf" srcId="{530C98E7-5BD6-4B71-BA2B-953A2F3BD074}" destId="{824C4AFD-5084-4EF4-A126-7BA4434721A6}" srcOrd="0" destOrd="0" presId="urn:microsoft.com/office/officeart/2005/8/layout/vList5"/>
    <dgm:cxn modelId="{6C8BD3F6-50AF-4483-8181-AB41C060968A}" srcId="{F6EAA029-056D-4B26-B488-BE923B903606}" destId="{36D2E092-5745-4957-B171-1340A4707D0D}" srcOrd="0" destOrd="0" parTransId="{90183976-F95D-4B16-A3BC-507C3EDEE18D}" sibTransId="{AFA0E6F6-3299-489C-8CFD-FDB9AE192E5D}"/>
    <dgm:cxn modelId="{87243FAE-5D80-40C1-A17E-DF164B83EFE4}" type="presParOf" srcId="{73C3AD40-E2AE-4477-A262-5EC99035909C}" destId="{05E660F0-793A-41A8-A0A4-468DE59028E0}" srcOrd="0" destOrd="0" presId="urn:microsoft.com/office/officeart/2005/8/layout/vList5"/>
    <dgm:cxn modelId="{339C5C17-7A88-4DC6-8408-559FA8FD009F}" type="presParOf" srcId="{05E660F0-793A-41A8-A0A4-468DE59028E0}" destId="{CB7A5997-7987-4D2A-B677-CBE21DF106ED}" srcOrd="0" destOrd="0" presId="urn:microsoft.com/office/officeart/2005/8/layout/vList5"/>
    <dgm:cxn modelId="{A054CA57-9357-42A1-B3B9-73CF0BB72546}" type="presParOf" srcId="{05E660F0-793A-41A8-A0A4-468DE59028E0}" destId="{850D4D40-AF7A-495D-B928-D8EA2F1D0F42}" srcOrd="1" destOrd="0" presId="urn:microsoft.com/office/officeart/2005/8/layout/vList5"/>
    <dgm:cxn modelId="{1BC48A04-1D1F-4A81-84B2-044677B77B66}" type="presParOf" srcId="{73C3AD40-E2AE-4477-A262-5EC99035909C}" destId="{925044CB-6A08-4998-AE2A-25F8FAA10F68}" srcOrd="1" destOrd="0" presId="urn:microsoft.com/office/officeart/2005/8/layout/vList5"/>
    <dgm:cxn modelId="{82FE154F-B9DC-47D4-AD49-02B060BC2566}" type="presParOf" srcId="{73C3AD40-E2AE-4477-A262-5EC99035909C}" destId="{00A8BE91-2B25-4CE2-91C5-B619788ACB50}" srcOrd="2" destOrd="0" presId="urn:microsoft.com/office/officeart/2005/8/layout/vList5"/>
    <dgm:cxn modelId="{EF03F1B2-A2BD-4CBF-9BE3-3A9B1988CEDC}" type="presParOf" srcId="{00A8BE91-2B25-4CE2-91C5-B619788ACB50}" destId="{5B699152-1486-4CC1-AB27-CD47B3629D26}" srcOrd="0" destOrd="0" presId="urn:microsoft.com/office/officeart/2005/8/layout/vList5"/>
    <dgm:cxn modelId="{CA9B0DCE-D72E-4EA8-98FB-30FB1321C668}" type="presParOf" srcId="{00A8BE91-2B25-4CE2-91C5-B619788ACB50}" destId="{824C4AFD-5084-4EF4-A126-7BA4434721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52CEE3-9B28-4D54-8146-B92C99DBDF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992F18A-FF5E-44E0-ADF9-E4BEBD733321}">
      <dgm:prSet phldrT="[Text]"/>
      <dgm:spPr>
        <a:solidFill>
          <a:srgbClr val="004AAD"/>
        </a:solidFill>
      </dgm:spPr>
      <dgm:t>
        <a:bodyPr/>
        <a:lstStyle/>
        <a:p>
          <a:r>
            <a:rPr lang="en-US" dirty="0"/>
            <a:t>MISSION</a:t>
          </a:r>
          <a:endParaRPr lang="en-IN" dirty="0"/>
        </a:p>
      </dgm:t>
    </dgm:pt>
    <dgm:pt modelId="{0E80F725-C832-4119-AD25-9B5616FD25A7}" type="parTrans" cxnId="{71791FC7-F670-4CAF-9044-643BFF8B3BF1}">
      <dgm:prSet/>
      <dgm:spPr/>
      <dgm:t>
        <a:bodyPr/>
        <a:lstStyle/>
        <a:p>
          <a:endParaRPr lang="en-IN"/>
        </a:p>
      </dgm:t>
    </dgm:pt>
    <dgm:pt modelId="{C3A434EF-29E7-4E25-ABAB-8F84C4759C59}" type="sibTrans" cxnId="{71791FC7-F670-4CAF-9044-643BFF8B3BF1}">
      <dgm:prSet/>
      <dgm:spPr/>
      <dgm:t>
        <a:bodyPr/>
        <a:lstStyle/>
        <a:p>
          <a:endParaRPr lang="en-IN"/>
        </a:p>
      </dgm:t>
    </dgm:pt>
    <dgm:pt modelId="{9D5D9BE7-473D-4A65-97BB-A153B19C556E}">
      <dgm:prSet phldrT="[Text]"/>
      <dgm:spPr>
        <a:solidFill>
          <a:srgbClr val="004AAD"/>
        </a:solidFill>
      </dgm:spPr>
      <dgm:t>
        <a:bodyPr/>
        <a:lstStyle/>
        <a:p>
          <a:r>
            <a:rPr lang="en-US" dirty="0"/>
            <a:t>MARKET</a:t>
          </a:r>
          <a:endParaRPr lang="en-IN" dirty="0"/>
        </a:p>
      </dgm:t>
    </dgm:pt>
    <dgm:pt modelId="{A9BDB3D2-3538-4FDC-9919-1E12529B3C95}" type="parTrans" cxnId="{95641C98-A640-4352-8C7C-230A2BEEFEBA}">
      <dgm:prSet/>
      <dgm:spPr/>
      <dgm:t>
        <a:bodyPr/>
        <a:lstStyle/>
        <a:p>
          <a:endParaRPr lang="en-IN"/>
        </a:p>
      </dgm:t>
    </dgm:pt>
    <dgm:pt modelId="{4E7803C0-6DD4-4658-9AEE-823ED95412DC}" type="sibTrans" cxnId="{95641C98-A640-4352-8C7C-230A2BEEFEBA}">
      <dgm:prSet/>
      <dgm:spPr/>
      <dgm:t>
        <a:bodyPr/>
        <a:lstStyle/>
        <a:p>
          <a:endParaRPr lang="en-IN"/>
        </a:p>
      </dgm:t>
    </dgm:pt>
    <dgm:pt modelId="{C9E67C3B-EFBA-4F66-8814-A9DD63D63940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Elderly People and Their Working Class Children looking to provide them with help</a:t>
          </a:r>
          <a:endParaRPr lang="en-IN" sz="1400" dirty="0"/>
        </a:p>
      </dgm:t>
    </dgm:pt>
    <dgm:pt modelId="{4C2D00FD-D505-437E-A8B7-7EF317318CEF}" type="parTrans" cxnId="{3FC67196-6441-48AA-B90D-4879ADCEF12A}">
      <dgm:prSet/>
      <dgm:spPr/>
      <dgm:t>
        <a:bodyPr/>
        <a:lstStyle/>
        <a:p>
          <a:endParaRPr lang="en-IN"/>
        </a:p>
      </dgm:t>
    </dgm:pt>
    <dgm:pt modelId="{F5E9642B-4B01-47CD-85AA-1B9070BCCFBC}" type="sibTrans" cxnId="{3FC67196-6441-48AA-B90D-4879ADCEF12A}">
      <dgm:prSet/>
      <dgm:spPr/>
      <dgm:t>
        <a:bodyPr/>
        <a:lstStyle/>
        <a:p>
          <a:endParaRPr lang="en-IN"/>
        </a:p>
      </dgm:t>
    </dgm:pt>
    <dgm:pt modelId="{5421868A-E5B6-4A99-B791-E3DF531A04F9}">
      <dgm:prSet phldrT="[Text]"/>
      <dgm:spPr>
        <a:solidFill>
          <a:srgbClr val="004AAD"/>
        </a:solidFill>
      </dgm:spPr>
      <dgm:t>
        <a:bodyPr/>
        <a:lstStyle/>
        <a:p>
          <a:r>
            <a:rPr lang="en-US" dirty="0"/>
            <a:t>MESSAGE</a:t>
          </a:r>
          <a:endParaRPr lang="en-IN" dirty="0"/>
        </a:p>
      </dgm:t>
    </dgm:pt>
    <dgm:pt modelId="{6258BCA7-D8F9-4623-B9DC-4F62F38C3DD4}" type="parTrans" cxnId="{448B91CC-8AF0-49E8-8BE4-C49E7CA3B610}">
      <dgm:prSet/>
      <dgm:spPr/>
      <dgm:t>
        <a:bodyPr/>
        <a:lstStyle/>
        <a:p>
          <a:endParaRPr lang="en-IN"/>
        </a:p>
      </dgm:t>
    </dgm:pt>
    <dgm:pt modelId="{2C9D4F94-3274-4FF4-802E-05144E45BD98}" type="sibTrans" cxnId="{448B91CC-8AF0-49E8-8BE4-C49E7CA3B610}">
      <dgm:prSet/>
      <dgm:spPr/>
      <dgm:t>
        <a:bodyPr/>
        <a:lstStyle/>
        <a:p>
          <a:endParaRPr lang="en-IN"/>
        </a:p>
      </dgm:t>
    </dgm:pt>
    <dgm:pt modelId="{5D8C774A-9086-49F2-A994-CB4A7D25E2AC}">
      <dgm:prSet phldrT="[Text]"/>
      <dgm:spPr>
        <a:solidFill>
          <a:srgbClr val="004AAD"/>
        </a:solidFill>
      </dgm:spPr>
      <dgm:t>
        <a:bodyPr/>
        <a:lstStyle/>
        <a:p>
          <a:r>
            <a:rPr lang="en-US" dirty="0"/>
            <a:t>MEDIUM</a:t>
          </a:r>
          <a:endParaRPr lang="en-IN" dirty="0"/>
        </a:p>
      </dgm:t>
    </dgm:pt>
    <dgm:pt modelId="{04E553B5-F79E-4DB0-8B25-9BE713BA4ADC}" type="parTrans" cxnId="{FFFA9824-2E84-4C91-9D9B-922B2C793737}">
      <dgm:prSet/>
      <dgm:spPr/>
      <dgm:t>
        <a:bodyPr/>
        <a:lstStyle/>
        <a:p>
          <a:endParaRPr lang="en-IN"/>
        </a:p>
      </dgm:t>
    </dgm:pt>
    <dgm:pt modelId="{2A4CB249-058E-4A29-BF35-3417F31E80CF}" type="sibTrans" cxnId="{FFFA9824-2E84-4C91-9D9B-922B2C793737}">
      <dgm:prSet/>
      <dgm:spPr/>
      <dgm:t>
        <a:bodyPr/>
        <a:lstStyle/>
        <a:p>
          <a:endParaRPr lang="en-IN"/>
        </a:p>
      </dgm:t>
    </dgm:pt>
    <dgm:pt modelId="{8147D4A0-2291-4740-9413-34E2F9AC6589}">
      <dgm:prSet phldrT="[Text]"/>
      <dgm:spPr>
        <a:solidFill>
          <a:srgbClr val="004AAD"/>
        </a:solidFill>
      </dgm:spPr>
      <dgm:t>
        <a:bodyPr/>
        <a:lstStyle/>
        <a:p>
          <a:r>
            <a:rPr lang="en-IN" dirty="0"/>
            <a:t>MONEY </a:t>
          </a:r>
        </a:p>
      </dgm:t>
    </dgm:pt>
    <dgm:pt modelId="{3FE2007B-2AAA-4596-A630-E65A5255790D}" type="parTrans" cxnId="{72AEC23A-D0A9-4F63-AE20-9249D95C955D}">
      <dgm:prSet/>
      <dgm:spPr/>
      <dgm:t>
        <a:bodyPr/>
        <a:lstStyle/>
        <a:p>
          <a:endParaRPr lang="en-IN"/>
        </a:p>
      </dgm:t>
    </dgm:pt>
    <dgm:pt modelId="{60017C7B-BAAF-4F16-969A-AC54248F5E20}" type="sibTrans" cxnId="{72AEC23A-D0A9-4F63-AE20-9249D95C955D}">
      <dgm:prSet/>
      <dgm:spPr/>
      <dgm:t>
        <a:bodyPr/>
        <a:lstStyle/>
        <a:p>
          <a:endParaRPr lang="en-IN"/>
        </a:p>
      </dgm:t>
    </dgm:pt>
    <dgm:pt modelId="{CC2A47FF-A1C2-4EB8-8DB2-480A6CD94313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400" dirty="0"/>
            <a:t>Ease your worries and ensure your loved ones get to appointments and outings with our reliable elderly assistance service</a:t>
          </a:r>
          <a:endParaRPr lang="en-IN" sz="1400" dirty="0"/>
        </a:p>
      </dgm:t>
    </dgm:pt>
    <dgm:pt modelId="{DB84C13E-1ED4-43DB-8BF1-9F10D7695D95}" type="parTrans" cxnId="{C6F84314-C5BE-40D5-A631-A8E209CDE61D}">
      <dgm:prSet/>
      <dgm:spPr/>
      <dgm:t>
        <a:bodyPr/>
        <a:lstStyle/>
        <a:p>
          <a:endParaRPr lang="en-IN"/>
        </a:p>
      </dgm:t>
    </dgm:pt>
    <dgm:pt modelId="{476253C4-3CB8-4B4D-9B82-847C32EDE890}" type="sibTrans" cxnId="{C6F84314-C5BE-40D5-A631-A8E209CDE61D}">
      <dgm:prSet/>
      <dgm:spPr/>
      <dgm:t>
        <a:bodyPr/>
        <a:lstStyle/>
        <a:p>
          <a:endParaRPr lang="en-IN"/>
        </a:p>
      </dgm:t>
    </dgm:pt>
    <dgm:pt modelId="{BAB2E49C-88E2-416B-A48D-5B2505C9E995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To</a:t>
          </a:r>
          <a:r>
            <a:rPr lang="en-IN" sz="1400" baseline="0" dirty="0"/>
            <a:t> normalize taking external help form others for the elderly population.</a:t>
          </a:r>
          <a:endParaRPr lang="en-IN" sz="1400" dirty="0"/>
        </a:p>
      </dgm:t>
    </dgm:pt>
    <dgm:pt modelId="{BFFCBD8F-5C45-4B75-A0A4-D858BDC88CB0}" type="parTrans" cxnId="{89174C7A-E86A-4E5D-9D2C-C1C7C9D89BD3}">
      <dgm:prSet/>
      <dgm:spPr/>
      <dgm:t>
        <a:bodyPr/>
        <a:lstStyle/>
        <a:p>
          <a:endParaRPr lang="en-IN"/>
        </a:p>
      </dgm:t>
    </dgm:pt>
    <dgm:pt modelId="{18F27B90-A828-489B-9BD7-21E5F79A1C34}" type="sibTrans" cxnId="{89174C7A-E86A-4E5D-9D2C-C1C7C9D89BD3}">
      <dgm:prSet/>
      <dgm:spPr/>
      <dgm:t>
        <a:bodyPr/>
        <a:lstStyle/>
        <a:p>
          <a:endParaRPr lang="en-IN"/>
        </a:p>
      </dgm:t>
    </dgm:pt>
    <dgm:pt modelId="{C7A0F49D-0F3C-4CA7-A5E3-D0FEA8B91224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en-IN" sz="1400" dirty="0"/>
        </a:p>
      </dgm:t>
    </dgm:pt>
    <dgm:pt modelId="{9D8CE169-56C2-40E0-A589-96C2612B0FAF}" type="parTrans" cxnId="{74BD23D2-2916-4F1E-8C7D-D0F5198A6D4D}">
      <dgm:prSet/>
      <dgm:spPr/>
      <dgm:t>
        <a:bodyPr/>
        <a:lstStyle/>
        <a:p>
          <a:endParaRPr lang="en-IN"/>
        </a:p>
      </dgm:t>
    </dgm:pt>
    <dgm:pt modelId="{8496E184-D7E4-4F8E-A2D5-00AF99358B41}" type="sibTrans" cxnId="{74BD23D2-2916-4F1E-8C7D-D0F5198A6D4D}">
      <dgm:prSet/>
      <dgm:spPr/>
      <dgm:t>
        <a:bodyPr/>
        <a:lstStyle/>
        <a:p>
          <a:endParaRPr lang="en-IN"/>
        </a:p>
      </dgm:t>
    </dgm:pt>
    <dgm:pt modelId="{543C83CB-296D-46DE-84EC-BE87B300E477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400" dirty="0"/>
            <a:t>Estimation can only be done after the analysis </a:t>
          </a:r>
        </a:p>
      </dgm:t>
    </dgm:pt>
    <dgm:pt modelId="{33B8AB2C-F668-456D-B476-1DAF1BC03CBA}" type="parTrans" cxnId="{57C13E84-B970-4387-B989-6D4568A7F0C8}">
      <dgm:prSet/>
      <dgm:spPr/>
      <dgm:t>
        <a:bodyPr/>
        <a:lstStyle/>
        <a:p>
          <a:endParaRPr lang="en-IN"/>
        </a:p>
      </dgm:t>
    </dgm:pt>
    <dgm:pt modelId="{E4AE12C4-CB2C-407A-9F72-45A4FC43004D}" type="sibTrans" cxnId="{57C13E84-B970-4387-B989-6D4568A7F0C8}">
      <dgm:prSet/>
      <dgm:spPr/>
      <dgm:t>
        <a:bodyPr/>
        <a:lstStyle/>
        <a:p>
          <a:endParaRPr lang="en-IN"/>
        </a:p>
      </dgm:t>
    </dgm:pt>
    <dgm:pt modelId="{5BF5C29F-1AB8-4E17-B14E-2C32AB8EACC2}">
      <dgm:prSet phldrT="[Text]"/>
      <dgm:spPr>
        <a:solidFill>
          <a:srgbClr val="004AAD"/>
        </a:solidFill>
      </dgm:spPr>
      <dgm:t>
        <a:bodyPr/>
        <a:lstStyle/>
        <a:p>
          <a:r>
            <a:rPr lang="en-US" dirty="0"/>
            <a:t>MEASUREMENT</a:t>
          </a:r>
          <a:endParaRPr lang="en-IN" dirty="0"/>
        </a:p>
      </dgm:t>
    </dgm:pt>
    <dgm:pt modelId="{A9002E23-0CEF-434E-B621-567A5C7A0666}" type="parTrans" cxnId="{9A390812-4BF7-4811-9E80-269E3E7FAC6C}">
      <dgm:prSet/>
      <dgm:spPr/>
      <dgm:t>
        <a:bodyPr/>
        <a:lstStyle/>
        <a:p>
          <a:endParaRPr lang="en-IN"/>
        </a:p>
      </dgm:t>
    </dgm:pt>
    <dgm:pt modelId="{3E8703A5-F134-4933-B51B-7E6615FF1EAB}" type="sibTrans" cxnId="{9A390812-4BF7-4811-9E80-269E3E7FAC6C}">
      <dgm:prSet/>
      <dgm:spPr/>
      <dgm:t>
        <a:bodyPr/>
        <a:lstStyle/>
        <a:p>
          <a:endParaRPr lang="en-IN"/>
        </a:p>
      </dgm:t>
    </dgm:pt>
    <dgm:pt modelId="{66048FC0-75B8-4334-A3C5-D938BF46F61D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en-IN" sz="1500" dirty="0"/>
        </a:p>
      </dgm:t>
    </dgm:pt>
    <dgm:pt modelId="{36903175-C097-495C-9474-D4F76DD6AFD7}" type="sibTrans" cxnId="{8DC65A4A-E088-4BB9-83F6-84B74C9ED36D}">
      <dgm:prSet/>
      <dgm:spPr/>
      <dgm:t>
        <a:bodyPr/>
        <a:lstStyle/>
        <a:p>
          <a:endParaRPr lang="en-IN"/>
        </a:p>
      </dgm:t>
    </dgm:pt>
    <dgm:pt modelId="{6A501257-459F-4BDD-8B02-AD86847C937D}" type="parTrans" cxnId="{8DC65A4A-E088-4BB9-83F6-84B74C9ED36D}">
      <dgm:prSet/>
      <dgm:spPr/>
      <dgm:t>
        <a:bodyPr/>
        <a:lstStyle/>
        <a:p>
          <a:endParaRPr lang="en-IN"/>
        </a:p>
      </dgm:t>
    </dgm:pt>
    <dgm:pt modelId="{FE2B408E-26CB-4AF5-A237-029944D4ACF2}">
      <dgm:prSet custT="1"/>
      <dgm:spPr/>
      <dgm:t>
        <a:bodyPr/>
        <a:lstStyle/>
        <a:p>
          <a:r>
            <a:rPr lang="en-IN" sz="1400" dirty="0"/>
            <a:t>Awareness Events (social events), Newspapers and Pamphlets</a:t>
          </a:r>
        </a:p>
      </dgm:t>
    </dgm:pt>
    <dgm:pt modelId="{086A8CFB-E142-4FFE-9878-D4F3B11D88AB}" type="parTrans" cxnId="{4731BAB9-ABB6-4D1B-AB20-14A4288759A9}">
      <dgm:prSet/>
      <dgm:spPr/>
      <dgm:t>
        <a:bodyPr/>
        <a:lstStyle/>
        <a:p>
          <a:endParaRPr lang="en-IN"/>
        </a:p>
      </dgm:t>
    </dgm:pt>
    <dgm:pt modelId="{224ADC8E-4350-4C7C-BD34-C72B8ECB6F2C}" type="sibTrans" cxnId="{4731BAB9-ABB6-4D1B-AB20-14A4288759A9}">
      <dgm:prSet/>
      <dgm:spPr/>
      <dgm:t>
        <a:bodyPr/>
        <a:lstStyle/>
        <a:p>
          <a:endParaRPr lang="en-IN"/>
        </a:p>
      </dgm:t>
    </dgm:pt>
    <dgm:pt modelId="{DE95AE48-68DB-4DA1-A0A1-1A74D0544354}">
      <dgm:prSet custT="1"/>
      <dgm:spPr/>
      <dgm:t>
        <a:bodyPr/>
        <a:lstStyle/>
        <a:p>
          <a:r>
            <a:rPr lang="en-IN" sz="1400" dirty="0"/>
            <a:t>Number of leads and conversions after this Campaign.</a:t>
          </a:r>
        </a:p>
      </dgm:t>
    </dgm:pt>
    <dgm:pt modelId="{F45A94CE-05B3-4EF2-A718-2D09D57EBF3D}" type="parTrans" cxnId="{C52F7649-5B95-4CC2-A87B-65018A46C9E6}">
      <dgm:prSet/>
      <dgm:spPr/>
      <dgm:t>
        <a:bodyPr/>
        <a:lstStyle/>
        <a:p>
          <a:endParaRPr lang="en-IN"/>
        </a:p>
      </dgm:t>
    </dgm:pt>
    <dgm:pt modelId="{AEB6C6E7-81B9-4267-BBD2-E7E1EFE4848F}" type="sibTrans" cxnId="{C52F7649-5B95-4CC2-A87B-65018A46C9E6}">
      <dgm:prSet/>
      <dgm:spPr/>
      <dgm:t>
        <a:bodyPr/>
        <a:lstStyle/>
        <a:p>
          <a:endParaRPr lang="en-IN"/>
        </a:p>
      </dgm:t>
    </dgm:pt>
    <dgm:pt modelId="{5A6EB56C-8737-44B9-863B-CD578A1DDD7A}" type="pres">
      <dgm:prSet presAssocID="{FE52CEE3-9B28-4D54-8146-B92C99DBDF7D}" presName="Name0" presStyleCnt="0">
        <dgm:presLayoutVars>
          <dgm:dir/>
          <dgm:animLvl val="lvl"/>
          <dgm:resizeHandles val="exact"/>
        </dgm:presLayoutVars>
      </dgm:prSet>
      <dgm:spPr/>
    </dgm:pt>
    <dgm:pt modelId="{26735B99-AC2F-452E-845A-8029F472D1EE}" type="pres">
      <dgm:prSet presAssocID="{8992F18A-FF5E-44E0-ADF9-E4BEBD733321}" presName="linNode" presStyleCnt="0"/>
      <dgm:spPr/>
    </dgm:pt>
    <dgm:pt modelId="{1BAD6E01-6190-468F-B89B-AA6B3E98DFF6}" type="pres">
      <dgm:prSet presAssocID="{8992F18A-FF5E-44E0-ADF9-E4BEBD733321}" presName="parentText" presStyleLbl="node1" presStyleIdx="0" presStyleCnt="6" custScaleX="173494">
        <dgm:presLayoutVars>
          <dgm:chMax val="1"/>
          <dgm:bulletEnabled val="1"/>
        </dgm:presLayoutVars>
      </dgm:prSet>
      <dgm:spPr/>
    </dgm:pt>
    <dgm:pt modelId="{3B63A20B-03E5-4FC3-988E-D8D0DF6BC4E2}" type="pres">
      <dgm:prSet presAssocID="{8992F18A-FF5E-44E0-ADF9-E4BEBD733321}" presName="descendantText" presStyleLbl="alignAccFollowNode1" presStyleIdx="0" presStyleCnt="6" custScaleX="457799">
        <dgm:presLayoutVars>
          <dgm:bulletEnabled val="1"/>
        </dgm:presLayoutVars>
      </dgm:prSet>
      <dgm:spPr/>
    </dgm:pt>
    <dgm:pt modelId="{AFFF430C-8ABF-48BE-8CA3-FA91A3CE6F13}" type="pres">
      <dgm:prSet presAssocID="{C3A434EF-29E7-4E25-ABAB-8F84C4759C59}" presName="sp" presStyleCnt="0"/>
      <dgm:spPr/>
    </dgm:pt>
    <dgm:pt modelId="{84F88CD5-5155-41A7-8E67-D6C55E120B71}" type="pres">
      <dgm:prSet presAssocID="{9D5D9BE7-473D-4A65-97BB-A153B19C556E}" presName="linNode" presStyleCnt="0"/>
      <dgm:spPr/>
    </dgm:pt>
    <dgm:pt modelId="{52FE6773-E77E-443F-BC59-0382301AB15C}" type="pres">
      <dgm:prSet presAssocID="{9D5D9BE7-473D-4A65-97BB-A153B19C556E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4B123910-648F-4729-8B7F-A8D18797FB72}" type="pres">
      <dgm:prSet presAssocID="{9D5D9BE7-473D-4A65-97BB-A153B19C556E}" presName="descendantText" presStyleLbl="alignAccFollowNode1" presStyleIdx="1" presStyleCnt="6" custScaleX="263083">
        <dgm:presLayoutVars>
          <dgm:bulletEnabled val="1"/>
        </dgm:presLayoutVars>
      </dgm:prSet>
      <dgm:spPr/>
    </dgm:pt>
    <dgm:pt modelId="{416EC527-7425-4EC4-BDA4-771D13FB98B7}" type="pres">
      <dgm:prSet presAssocID="{4E7803C0-6DD4-4658-9AEE-823ED95412DC}" presName="sp" presStyleCnt="0"/>
      <dgm:spPr/>
    </dgm:pt>
    <dgm:pt modelId="{7E4B5295-50A1-4D58-8987-77A7569A7593}" type="pres">
      <dgm:prSet presAssocID="{5421868A-E5B6-4A99-B791-E3DF531A04F9}" presName="linNode" presStyleCnt="0"/>
      <dgm:spPr/>
    </dgm:pt>
    <dgm:pt modelId="{9FE40A87-8066-4DC7-B557-C1D205138C87}" type="pres">
      <dgm:prSet presAssocID="{5421868A-E5B6-4A99-B791-E3DF531A04F9}" presName="parentText" presStyleLbl="node1" presStyleIdx="2" presStyleCnt="6" custScaleX="96817">
        <dgm:presLayoutVars>
          <dgm:chMax val="1"/>
          <dgm:bulletEnabled val="1"/>
        </dgm:presLayoutVars>
      </dgm:prSet>
      <dgm:spPr/>
    </dgm:pt>
    <dgm:pt modelId="{99B7730D-0254-444A-9C5B-A0FB661F35AF}" type="pres">
      <dgm:prSet presAssocID="{5421868A-E5B6-4A99-B791-E3DF531A04F9}" presName="descendantText" presStyleLbl="alignAccFollowNode1" presStyleIdx="2" presStyleCnt="6" custScaleX="248418">
        <dgm:presLayoutVars>
          <dgm:bulletEnabled val="1"/>
        </dgm:presLayoutVars>
      </dgm:prSet>
      <dgm:spPr/>
    </dgm:pt>
    <dgm:pt modelId="{04973D8F-25E0-488B-8A5D-AF3C49472A7C}" type="pres">
      <dgm:prSet presAssocID="{2C9D4F94-3274-4FF4-802E-05144E45BD98}" presName="sp" presStyleCnt="0"/>
      <dgm:spPr/>
    </dgm:pt>
    <dgm:pt modelId="{B660B9F4-90A6-414E-ABBF-7FFA90E6A1FB}" type="pres">
      <dgm:prSet presAssocID="{5D8C774A-9086-49F2-A994-CB4A7D25E2AC}" presName="linNode" presStyleCnt="0"/>
      <dgm:spPr/>
    </dgm:pt>
    <dgm:pt modelId="{F02DD6A1-9CE0-4BBB-8943-FB14AD814DDA}" type="pres">
      <dgm:prSet presAssocID="{5D8C774A-9086-49F2-A994-CB4A7D25E2AC}" presName="parentText" presStyleLbl="node1" presStyleIdx="3" presStyleCnt="6" custScaleX="97524">
        <dgm:presLayoutVars>
          <dgm:chMax val="1"/>
          <dgm:bulletEnabled val="1"/>
        </dgm:presLayoutVars>
      </dgm:prSet>
      <dgm:spPr/>
    </dgm:pt>
    <dgm:pt modelId="{537FCA0E-878E-4189-9A9D-D127F0D399EB}" type="pres">
      <dgm:prSet presAssocID="{5D8C774A-9086-49F2-A994-CB4A7D25E2AC}" presName="descendantText" presStyleLbl="alignAccFollowNode1" presStyleIdx="3" presStyleCnt="6" custScaleX="243301">
        <dgm:presLayoutVars>
          <dgm:bulletEnabled val="1"/>
        </dgm:presLayoutVars>
      </dgm:prSet>
      <dgm:spPr/>
    </dgm:pt>
    <dgm:pt modelId="{A779E1F7-6A52-46B0-AC43-BFC314079AF3}" type="pres">
      <dgm:prSet presAssocID="{2A4CB249-058E-4A29-BF35-3417F31E80CF}" presName="sp" presStyleCnt="0"/>
      <dgm:spPr/>
    </dgm:pt>
    <dgm:pt modelId="{1B481712-A1CC-40AA-ACB8-95E9A4337587}" type="pres">
      <dgm:prSet presAssocID="{8147D4A0-2291-4740-9413-34E2F9AC6589}" presName="linNode" presStyleCnt="0"/>
      <dgm:spPr/>
    </dgm:pt>
    <dgm:pt modelId="{89299A03-8692-4101-A703-029A34E8C2F2}" type="pres">
      <dgm:prSet presAssocID="{8147D4A0-2291-4740-9413-34E2F9AC6589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5E902167-7BD9-4A5C-9DBE-93B3A852EE83}" type="pres">
      <dgm:prSet presAssocID="{8147D4A0-2291-4740-9413-34E2F9AC6589}" presName="descendantText" presStyleLbl="alignAccFollowNode1" presStyleIdx="4" presStyleCnt="6" custScaleX="242748">
        <dgm:presLayoutVars>
          <dgm:bulletEnabled val="1"/>
        </dgm:presLayoutVars>
      </dgm:prSet>
      <dgm:spPr/>
    </dgm:pt>
    <dgm:pt modelId="{6D7A10CD-A07A-48FB-B977-49D889629EBD}" type="pres">
      <dgm:prSet presAssocID="{60017C7B-BAAF-4F16-969A-AC54248F5E20}" presName="sp" presStyleCnt="0"/>
      <dgm:spPr/>
    </dgm:pt>
    <dgm:pt modelId="{207805B5-7A19-4D2A-BF53-B68F7980CB62}" type="pres">
      <dgm:prSet presAssocID="{5BF5C29F-1AB8-4E17-B14E-2C32AB8EACC2}" presName="linNode" presStyleCnt="0"/>
      <dgm:spPr/>
    </dgm:pt>
    <dgm:pt modelId="{20E574B7-1BC0-42FB-8FFA-35FFA886748F}" type="pres">
      <dgm:prSet presAssocID="{5BF5C29F-1AB8-4E17-B14E-2C32AB8EACC2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F564768D-68CE-43C4-B5BB-9C967DE929B9}" type="pres">
      <dgm:prSet presAssocID="{5BF5C29F-1AB8-4E17-B14E-2C32AB8EACC2}" presName="descendantText" presStyleLbl="alignAccFollowNode1" presStyleIdx="5" presStyleCnt="6" custScaleX="243301">
        <dgm:presLayoutVars>
          <dgm:bulletEnabled val="1"/>
        </dgm:presLayoutVars>
      </dgm:prSet>
      <dgm:spPr/>
    </dgm:pt>
  </dgm:ptLst>
  <dgm:cxnLst>
    <dgm:cxn modelId="{C94B6401-BC27-48CE-8F5E-F239B83F4AF5}" type="presOf" srcId="{8992F18A-FF5E-44E0-ADF9-E4BEBD733321}" destId="{1BAD6E01-6190-468F-B89B-AA6B3E98DFF6}" srcOrd="0" destOrd="0" presId="urn:microsoft.com/office/officeart/2005/8/layout/vList5"/>
    <dgm:cxn modelId="{BFAEE90F-E5B6-4124-BF20-6E25006AB7A8}" type="presOf" srcId="{8147D4A0-2291-4740-9413-34E2F9AC6589}" destId="{89299A03-8692-4101-A703-029A34E8C2F2}" srcOrd="0" destOrd="0" presId="urn:microsoft.com/office/officeart/2005/8/layout/vList5"/>
    <dgm:cxn modelId="{9A390812-4BF7-4811-9E80-269E3E7FAC6C}" srcId="{FE52CEE3-9B28-4D54-8146-B92C99DBDF7D}" destId="{5BF5C29F-1AB8-4E17-B14E-2C32AB8EACC2}" srcOrd="5" destOrd="0" parTransId="{A9002E23-0CEF-434E-B621-567A5C7A0666}" sibTransId="{3E8703A5-F134-4933-B51B-7E6615FF1EAB}"/>
    <dgm:cxn modelId="{C6F84314-C5BE-40D5-A631-A8E209CDE61D}" srcId="{5421868A-E5B6-4A99-B791-E3DF531A04F9}" destId="{CC2A47FF-A1C2-4EB8-8DB2-480A6CD94313}" srcOrd="0" destOrd="0" parTransId="{DB84C13E-1ED4-43DB-8BF1-9F10D7695D95}" sibTransId="{476253C4-3CB8-4B4D-9B82-847C32EDE890}"/>
    <dgm:cxn modelId="{FFFA9824-2E84-4C91-9D9B-922B2C793737}" srcId="{FE52CEE3-9B28-4D54-8146-B92C99DBDF7D}" destId="{5D8C774A-9086-49F2-A994-CB4A7D25E2AC}" srcOrd="3" destOrd="0" parTransId="{04E553B5-F79E-4DB0-8B25-9BE713BA4ADC}" sibTransId="{2A4CB249-058E-4A29-BF35-3417F31E80CF}"/>
    <dgm:cxn modelId="{72AEC23A-D0A9-4F63-AE20-9249D95C955D}" srcId="{FE52CEE3-9B28-4D54-8146-B92C99DBDF7D}" destId="{8147D4A0-2291-4740-9413-34E2F9AC6589}" srcOrd="4" destOrd="0" parTransId="{3FE2007B-2AAA-4596-A630-E65A5255790D}" sibTransId="{60017C7B-BAAF-4F16-969A-AC54248F5E20}"/>
    <dgm:cxn modelId="{E7B68245-645F-45CA-A80F-64FDAA0E37A4}" type="presOf" srcId="{BAB2E49C-88E2-416B-A48D-5B2505C9E995}" destId="{3B63A20B-03E5-4FC3-988E-D8D0DF6BC4E2}" srcOrd="0" destOrd="0" presId="urn:microsoft.com/office/officeart/2005/8/layout/vList5"/>
    <dgm:cxn modelId="{6EC10D67-6686-403D-B5D0-520C3538268A}" type="presOf" srcId="{C9E67C3B-EFBA-4F66-8814-A9DD63D63940}" destId="{4B123910-648F-4729-8B7F-A8D18797FB72}" srcOrd="0" destOrd="0" presId="urn:microsoft.com/office/officeart/2005/8/layout/vList5"/>
    <dgm:cxn modelId="{C52F7649-5B95-4CC2-A87B-65018A46C9E6}" srcId="{5BF5C29F-1AB8-4E17-B14E-2C32AB8EACC2}" destId="{DE95AE48-68DB-4DA1-A0A1-1A74D0544354}" srcOrd="1" destOrd="0" parTransId="{F45A94CE-05B3-4EF2-A718-2D09D57EBF3D}" sibTransId="{AEB6C6E7-81B9-4267-BBD2-E7E1EFE4848F}"/>
    <dgm:cxn modelId="{8DC65A4A-E088-4BB9-83F6-84B74C9ED36D}" srcId="{5BF5C29F-1AB8-4E17-B14E-2C32AB8EACC2}" destId="{66048FC0-75B8-4334-A3C5-D938BF46F61D}" srcOrd="0" destOrd="0" parTransId="{6A501257-459F-4BDD-8B02-AD86847C937D}" sibTransId="{36903175-C097-495C-9474-D4F76DD6AFD7}"/>
    <dgm:cxn modelId="{F477016D-360A-4B31-B928-16F3A49ADA6F}" type="presOf" srcId="{543C83CB-296D-46DE-84EC-BE87B300E477}" destId="{5E902167-7BD9-4A5C-9DBE-93B3A852EE83}" srcOrd="0" destOrd="0" presId="urn:microsoft.com/office/officeart/2005/8/layout/vList5"/>
    <dgm:cxn modelId="{031C3C6F-99B3-4DFA-A0C3-07FBF17EC7FD}" type="presOf" srcId="{9D5D9BE7-473D-4A65-97BB-A153B19C556E}" destId="{52FE6773-E77E-443F-BC59-0382301AB15C}" srcOrd="0" destOrd="0" presId="urn:microsoft.com/office/officeart/2005/8/layout/vList5"/>
    <dgm:cxn modelId="{8912D950-D0E5-4524-BD6E-24808BE986BC}" type="presOf" srcId="{5BF5C29F-1AB8-4E17-B14E-2C32AB8EACC2}" destId="{20E574B7-1BC0-42FB-8FFA-35FFA886748F}" srcOrd="0" destOrd="0" presId="urn:microsoft.com/office/officeart/2005/8/layout/vList5"/>
    <dgm:cxn modelId="{125A0B76-4649-4BF6-B01A-2D4725D2A84A}" type="presOf" srcId="{66048FC0-75B8-4334-A3C5-D938BF46F61D}" destId="{F564768D-68CE-43C4-B5BB-9C967DE929B9}" srcOrd="0" destOrd="0" presId="urn:microsoft.com/office/officeart/2005/8/layout/vList5"/>
    <dgm:cxn modelId="{F3143E7A-744B-44BF-9E8E-4FDE68B4B0B3}" type="presOf" srcId="{FE52CEE3-9B28-4D54-8146-B92C99DBDF7D}" destId="{5A6EB56C-8737-44B9-863B-CD578A1DDD7A}" srcOrd="0" destOrd="0" presId="urn:microsoft.com/office/officeart/2005/8/layout/vList5"/>
    <dgm:cxn modelId="{89174C7A-E86A-4E5D-9D2C-C1C7C9D89BD3}" srcId="{8992F18A-FF5E-44E0-ADF9-E4BEBD733321}" destId="{BAB2E49C-88E2-416B-A48D-5B2505C9E995}" srcOrd="0" destOrd="0" parTransId="{BFFCBD8F-5C45-4B75-A0A4-D858BDC88CB0}" sibTransId="{18F27B90-A828-489B-9BD7-21E5F79A1C34}"/>
    <dgm:cxn modelId="{57C13E84-B970-4387-B989-6D4568A7F0C8}" srcId="{8147D4A0-2291-4740-9413-34E2F9AC6589}" destId="{543C83CB-296D-46DE-84EC-BE87B300E477}" srcOrd="0" destOrd="0" parTransId="{33B8AB2C-F668-456D-B476-1DAF1BC03CBA}" sibTransId="{E4AE12C4-CB2C-407A-9F72-45A4FC43004D}"/>
    <dgm:cxn modelId="{1210CE8D-9089-41C2-9D39-91EAC23CBBBC}" type="presOf" srcId="{5D8C774A-9086-49F2-A994-CB4A7D25E2AC}" destId="{F02DD6A1-9CE0-4BBB-8943-FB14AD814DDA}" srcOrd="0" destOrd="0" presId="urn:microsoft.com/office/officeart/2005/8/layout/vList5"/>
    <dgm:cxn modelId="{71706C93-A425-4C80-A547-65A3845D588C}" type="presOf" srcId="{FE2B408E-26CB-4AF5-A237-029944D4ACF2}" destId="{537FCA0E-878E-4189-9A9D-D127F0D399EB}" srcOrd="0" destOrd="1" presId="urn:microsoft.com/office/officeart/2005/8/layout/vList5"/>
    <dgm:cxn modelId="{5191F594-FB29-4F52-839C-EF94F51AE72A}" type="presOf" srcId="{DE95AE48-68DB-4DA1-A0A1-1A74D0544354}" destId="{F564768D-68CE-43C4-B5BB-9C967DE929B9}" srcOrd="0" destOrd="1" presId="urn:microsoft.com/office/officeart/2005/8/layout/vList5"/>
    <dgm:cxn modelId="{3FC67196-6441-48AA-B90D-4879ADCEF12A}" srcId="{9D5D9BE7-473D-4A65-97BB-A153B19C556E}" destId="{C9E67C3B-EFBA-4F66-8814-A9DD63D63940}" srcOrd="0" destOrd="0" parTransId="{4C2D00FD-D505-437E-A8B7-7EF317318CEF}" sibTransId="{F5E9642B-4B01-47CD-85AA-1B9070BCCFBC}"/>
    <dgm:cxn modelId="{95641C98-A640-4352-8C7C-230A2BEEFEBA}" srcId="{FE52CEE3-9B28-4D54-8146-B92C99DBDF7D}" destId="{9D5D9BE7-473D-4A65-97BB-A153B19C556E}" srcOrd="1" destOrd="0" parTransId="{A9BDB3D2-3538-4FDC-9919-1E12529B3C95}" sibTransId="{4E7803C0-6DD4-4658-9AEE-823ED95412DC}"/>
    <dgm:cxn modelId="{40ADABA4-D85B-475D-9796-8A52ADA75823}" type="presOf" srcId="{CC2A47FF-A1C2-4EB8-8DB2-480A6CD94313}" destId="{99B7730D-0254-444A-9C5B-A0FB661F35AF}" srcOrd="0" destOrd="0" presId="urn:microsoft.com/office/officeart/2005/8/layout/vList5"/>
    <dgm:cxn modelId="{AD1738B9-832C-4B8C-9D0E-77D6BB914E42}" type="presOf" srcId="{C7A0F49D-0F3C-4CA7-A5E3-D0FEA8B91224}" destId="{537FCA0E-878E-4189-9A9D-D127F0D399EB}" srcOrd="0" destOrd="0" presId="urn:microsoft.com/office/officeart/2005/8/layout/vList5"/>
    <dgm:cxn modelId="{4731BAB9-ABB6-4D1B-AB20-14A4288759A9}" srcId="{5D8C774A-9086-49F2-A994-CB4A7D25E2AC}" destId="{FE2B408E-26CB-4AF5-A237-029944D4ACF2}" srcOrd="1" destOrd="0" parTransId="{086A8CFB-E142-4FFE-9878-D4F3B11D88AB}" sibTransId="{224ADC8E-4350-4C7C-BD34-C72B8ECB6F2C}"/>
    <dgm:cxn modelId="{71791FC7-F670-4CAF-9044-643BFF8B3BF1}" srcId="{FE52CEE3-9B28-4D54-8146-B92C99DBDF7D}" destId="{8992F18A-FF5E-44E0-ADF9-E4BEBD733321}" srcOrd="0" destOrd="0" parTransId="{0E80F725-C832-4119-AD25-9B5616FD25A7}" sibTransId="{C3A434EF-29E7-4E25-ABAB-8F84C4759C59}"/>
    <dgm:cxn modelId="{448B91CC-8AF0-49E8-8BE4-C49E7CA3B610}" srcId="{FE52CEE3-9B28-4D54-8146-B92C99DBDF7D}" destId="{5421868A-E5B6-4A99-B791-E3DF531A04F9}" srcOrd="2" destOrd="0" parTransId="{6258BCA7-D8F9-4623-B9DC-4F62F38C3DD4}" sibTransId="{2C9D4F94-3274-4FF4-802E-05144E45BD98}"/>
    <dgm:cxn modelId="{74BD23D2-2916-4F1E-8C7D-D0F5198A6D4D}" srcId="{5D8C774A-9086-49F2-A994-CB4A7D25E2AC}" destId="{C7A0F49D-0F3C-4CA7-A5E3-D0FEA8B91224}" srcOrd="0" destOrd="0" parTransId="{9D8CE169-56C2-40E0-A589-96C2612B0FAF}" sibTransId="{8496E184-D7E4-4F8E-A2D5-00AF99358B41}"/>
    <dgm:cxn modelId="{38B0ABDC-5802-458A-A877-CD21A88B088F}" type="presOf" srcId="{5421868A-E5B6-4A99-B791-E3DF531A04F9}" destId="{9FE40A87-8066-4DC7-B557-C1D205138C87}" srcOrd="0" destOrd="0" presId="urn:microsoft.com/office/officeart/2005/8/layout/vList5"/>
    <dgm:cxn modelId="{8FD01E31-B52D-4485-B63F-9C4A659BF328}" type="presParOf" srcId="{5A6EB56C-8737-44B9-863B-CD578A1DDD7A}" destId="{26735B99-AC2F-452E-845A-8029F472D1EE}" srcOrd="0" destOrd="0" presId="urn:microsoft.com/office/officeart/2005/8/layout/vList5"/>
    <dgm:cxn modelId="{6DEC378B-DC27-40BC-B2D1-80660FE091D7}" type="presParOf" srcId="{26735B99-AC2F-452E-845A-8029F472D1EE}" destId="{1BAD6E01-6190-468F-B89B-AA6B3E98DFF6}" srcOrd="0" destOrd="0" presId="urn:microsoft.com/office/officeart/2005/8/layout/vList5"/>
    <dgm:cxn modelId="{3EDF7356-14E3-4BF9-B8B7-83DF35F678D3}" type="presParOf" srcId="{26735B99-AC2F-452E-845A-8029F472D1EE}" destId="{3B63A20B-03E5-4FC3-988E-D8D0DF6BC4E2}" srcOrd="1" destOrd="0" presId="urn:microsoft.com/office/officeart/2005/8/layout/vList5"/>
    <dgm:cxn modelId="{5676620A-8158-4532-B4DE-5A62F34C75C1}" type="presParOf" srcId="{5A6EB56C-8737-44B9-863B-CD578A1DDD7A}" destId="{AFFF430C-8ABF-48BE-8CA3-FA91A3CE6F13}" srcOrd="1" destOrd="0" presId="urn:microsoft.com/office/officeart/2005/8/layout/vList5"/>
    <dgm:cxn modelId="{DD1B1256-C61A-4700-8420-45F2B9D7D7EA}" type="presParOf" srcId="{5A6EB56C-8737-44B9-863B-CD578A1DDD7A}" destId="{84F88CD5-5155-41A7-8E67-D6C55E120B71}" srcOrd="2" destOrd="0" presId="urn:microsoft.com/office/officeart/2005/8/layout/vList5"/>
    <dgm:cxn modelId="{0EF26277-BACF-4FAA-B8E9-F92821E31576}" type="presParOf" srcId="{84F88CD5-5155-41A7-8E67-D6C55E120B71}" destId="{52FE6773-E77E-443F-BC59-0382301AB15C}" srcOrd="0" destOrd="0" presId="urn:microsoft.com/office/officeart/2005/8/layout/vList5"/>
    <dgm:cxn modelId="{433121AF-A29A-4135-A71A-12A4ECCA3F9F}" type="presParOf" srcId="{84F88CD5-5155-41A7-8E67-D6C55E120B71}" destId="{4B123910-648F-4729-8B7F-A8D18797FB72}" srcOrd="1" destOrd="0" presId="urn:microsoft.com/office/officeart/2005/8/layout/vList5"/>
    <dgm:cxn modelId="{A4298CA3-F50A-47AF-BD7D-328A08A80B63}" type="presParOf" srcId="{5A6EB56C-8737-44B9-863B-CD578A1DDD7A}" destId="{416EC527-7425-4EC4-BDA4-771D13FB98B7}" srcOrd="3" destOrd="0" presId="urn:microsoft.com/office/officeart/2005/8/layout/vList5"/>
    <dgm:cxn modelId="{65DD97D5-7A1C-4417-9B62-07438F2CC88A}" type="presParOf" srcId="{5A6EB56C-8737-44B9-863B-CD578A1DDD7A}" destId="{7E4B5295-50A1-4D58-8987-77A7569A7593}" srcOrd="4" destOrd="0" presId="urn:microsoft.com/office/officeart/2005/8/layout/vList5"/>
    <dgm:cxn modelId="{286AA062-FCE6-4C97-9531-B72071712F4A}" type="presParOf" srcId="{7E4B5295-50A1-4D58-8987-77A7569A7593}" destId="{9FE40A87-8066-4DC7-B557-C1D205138C87}" srcOrd="0" destOrd="0" presId="urn:microsoft.com/office/officeart/2005/8/layout/vList5"/>
    <dgm:cxn modelId="{051E0970-0DFA-4292-8B68-5AFBCA6245B6}" type="presParOf" srcId="{7E4B5295-50A1-4D58-8987-77A7569A7593}" destId="{99B7730D-0254-444A-9C5B-A0FB661F35AF}" srcOrd="1" destOrd="0" presId="urn:microsoft.com/office/officeart/2005/8/layout/vList5"/>
    <dgm:cxn modelId="{3ACAF25F-4CEA-4910-BA35-C47F0A3E9480}" type="presParOf" srcId="{5A6EB56C-8737-44B9-863B-CD578A1DDD7A}" destId="{04973D8F-25E0-488B-8A5D-AF3C49472A7C}" srcOrd="5" destOrd="0" presId="urn:microsoft.com/office/officeart/2005/8/layout/vList5"/>
    <dgm:cxn modelId="{A4D60269-5A96-49D3-B3F6-9623E66AA57D}" type="presParOf" srcId="{5A6EB56C-8737-44B9-863B-CD578A1DDD7A}" destId="{B660B9F4-90A6-414E-ABBF-7FFA90E6A1FB}" srcOrd="6" destOrd="0" presId="urn:microsoft.com/office/officeart/2005/8/layout/vList5"/>
    <dgm:cxn modelId="{8803FA87-1C87-4A98-A693-309F45442A1A}" type="presParOf" srcId="{B660B9F4-90A6-414E-ABBF-7FFA90E6A1FB}" destId="{F02DD6A1-9CE0-4BBB-8943-FB14AD814DDA}" srcOrd="0" destOrd="0" presId="urn:microsoft.com/office/officeart/2005/8/layout/vList5"/>
    <dgm:cxn modelId="{F71424AD-4F70-4B42-8E6C-77CF3B3E32A4}" type="presParOf" srcId="{B660B9F4-90A6-414E-ABBF-7FFA90E6A1FB}" destId="{537FCA0E-878E-4189-9A9D-D127F0D399EB}" srcOrd="1" destOrd="0" presId="urn:microsoft.com/office/officeart/2005/8/layout/vList5"/>
    <dgm:cxn modelId="{A2EABD04-74E4-4F78-A15F-29F3F5DF3D84}" type="presParOf" srcId="{5A6EB56C-8737-44B9-863B-CD578A1DDD7A}" destId="{A779E1F7-6A52-46B0-AC43-BFC314079AF3}" srcOrd="7" destOrd="0" presId="urn:microsoft.com/office/officeart/2005/8/layout/vList5"/>
    <dgm:cxn modelId="{52A942C9-3372-418E-AE32-FDED66417FD1}" type="presParOf" srcId="{5A6EB56C-8737-44B9-863B-CD578A1DDD7A}" destId="{1B481712-A1CC-40AA-ACB8-95E9A4337587}" srcOrd="8" destOrd="0" presId="urn:microsoft.com/office/officeart/2005/8/layout/vList5"/>
    <dgm:cxn modelId="{7EBE477C-C55B-44FD-9D77-42433CCF3954}" type="presParOf" srcId="{1B481712-A1CC-40AA-ACB8-95E9A4337587}" destId="{89299A03-8692-4101-A703-029A34E8C2F2}" srcOrd="0" destOrd="0" presId="urn:microsoft.com/office/officeart/2005/8/layout/vList5"/>
    <dgm:cxn modelId="{91E98B7F-FA9F-45A5-97AC-15380529BD9C}" type="presParOf" srcId="{1B481712-A1CC-40AA-ACB8-95E9A4337587}" destId="{5E902167-7BD9-4A5C-9DBE-93B3A852EE83}" srcOrd="1" destOrd="0" presId="urn:microsoft.com/office/officeart/2005/8/layout/vList5"/>
    <dgm:cxn modelId="{7C39B8E7-62FE-45CE-87AA-F4AD0EE4F8B4}" type="presParOf" srcId="{5A6EB56C-8737-44B9-863B-CD578A1DDD7A}" destId="{6D7A10CD-A07A-48FB-B977-49D889629EBD}" srcOrd="9" destOrd="0" presId="urn:microsoft.com/office/officeart/2005/8/layout/vList5"/>
    <dgm:cxn modelId="{FA1B072C-7CED-4E02-B6A3-F517ABB14E03}" type="presParOf" srcId="{5A6EB56C-8737-44B9-863B-CD578A1DDD7A}" destId="{207805B5-7A19-4D2A-BF53-B68F7980CB62}" srcOrd="10" destOrd="0" presId="urn:microsoft.com/office/officeart/2005/8/layout/vList5"/>
    <dgm:cxn modelId="{85BA994B-260D-4EC3-AFC2-BD61A80CF889}" type="presParOf" srcId="{207805B5-7A19-4D2A-BF53-B68F7980CB62}" destId="{20E574B7-1BC0-42FB-8FFA-35FFA886748F}" srcOrd="0" destOrd="0" presId="urn:microsoft.com/office/officeart/2005/8/layout/vList5"/>
    <dgm:cxn modelId="{1A370B6B-C4D3-4DAC-8325-4DC064A7985E}" type="presParOf" srcId="{207805B5-7A19-4D2A-BF53-B68F7980CB62}" destId="{F564768D-68CE-43C4-B5BB-9C967DE929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933A05-EA09-4CBB-8DA3-B17883C04D1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82C370E-A7BE-41CB-9E0E-619F88A4861C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Content Marketing </a:t>
          </a:r>
        </a:p>
      </dgm:t>
    </dgm:pt>
    <dgm:pt modelId="{60336E43-DE05-4EF1-BEC7-55DA9589EB8C}" type="parTrans" cxnId="{16971A8B-0642-44A6-BDF6-5E444463DBBA}">
      <dgm:prSet/>
      <dgm:spPr/>
      <dgm:t>
        <a:bodyPr/>
        <a:lstStyle/>
        <a:p>
          <a:endParaRPr lang="en-IN"/>
        </a:p>
      </dgm:t>
    </dgm:pt>
    <dgm:pt modelId="{CF362413-9526-464D-B913-86C0A8CDA7FB}" type="sibTrans" cxnId="{16971A8B-0642-44A6-BDF6-5E444463DBBA}">
      <dgm:prSet/>
      <dgm:spPr/>
      <dgm:t>
        <a:bodyPr/>
        <a:lstStyle/>
        <a:p>
          <a:endParaRPr lang="en-IN"/>
        </a:p>
      </dgm:t>
    </dgm:pt>
    <dgm:pt modelId="{DC2AD42F-00BC-4DC4-9B84-E23B07A4242B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Blogs &amp; Articles that focuses on Challenges of Elderly Population, Eldercare,</a:t>
          </a:r>
          <a:endParaRPr lang="en-IN" sz="1200" dirty="0"/>
        </a:p>
      </dgm:t>
    </dgm:pt>
    <dgm:pt modelId="{9828B9A5-342F-4D71-AF5F-10E7443CC7AD}" type="parTrans" cxnId="{CD3D2A20-141D-4D5B-87F0-E2AC8876B838}">
      <dgm:prSet/>
      <dgm:spPr/>
      <dgm:t>
        <a:bodyPr/>
        <a:lstStyle/>
        <a:p>
          <a:endParaRPr lang="en-IN"/>
        </a:p>
      </dgm:t>
    </dgm:pt>
    <dgm:pt modelId="{BA3C6608-44A5-4623-8537-995E0FCA7451}" type="sibTrans" cxnId="{CD3D2A20-141D-4D5B-87F0-E2AC8876B838}">
      <dgm:prSet/>
      <dgm:spPr/>
      <dgm:t>
        <a:bodyPr/>
        <a:lstStyle/>
        <a:p>
          <a:endParaRPr lang="en-IN"/>
        </a:p>
      </dgm:t>
    </dgm:pt>
    <dgm:pt modelId="{036829B4-D2E6-4B47-BA6C-2520C4644CFC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Media Outreach</a:t>
          </a:r>
        </a:p>
      </dgm:t>
    </dgm:pt>
    <dgm:pt modelId="{A357C133-B48C-4EC5-B3E0-3754E51AF52B}" type="parTrans" cxnId="{E1ED261A-2CC0-4808-B026-177E2A54B697}">
      <dgm:prSet/>
      <dgm:spPr/>
      <dgm:t>
        <a:bodyPr/>
        <a:lstStyle/>
        <a:p>
          <a:endParaRPr lang="en-IN"/>
        </a:p>
      </dgm:t>
    </dgm:pt>
    <dgm:pt modelId="{D56BCC31-5B67-4548-A558-25038406FE3F}" type="sibTrans" cxnId="{E1ED261A-2CC0-4808-B026-177E2A54B697}">
      <dgm:prSet/>
      <dgm:spPr/>
      <dgm:t>
        <a:bodyPr/>
        <a:lstStyle/>
        <a:p>
          <a:endParaRPr lang="en-IN"/>
        </a:p>
      </dgm:t>
    </dgm:pt>
    <dgm:pt modelId="{80C04EAB-CDC0-4813-A036-E666C32A9874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200" dirty="0"/>
            <a:t>Targeting local news, parenting websites, distributing pamphlets</a:t>
          </a:r>
          <a:endParaRPr lang="en-IN" sz="1200" dirty="0"/>
        </a:p>
      </dgm:t>
    </dgm:pt>
    <dgm:pt modelId="{EA9BCB5E-584A-411B-973F-9B2C0A6852E6}" type="parTrans" cxnId="{37CE8A5E-BC17-4EF2-BB42-A1F39C350DC7}">
      <dgm:prSet/>
      <dgm:spPr/>
      <dgm:t>
        <a:bodyPr/>
        <a:lstStyle/>
        <a:p>
          <a:endParaRPr lang="en-IN"/>
        </a:p>
      </dgm:t>
    </dgm:pt>
    <dgm:pt modelId="{CDA4D5A6-9BD1-4CC6-86D7-75B6F214C5E6}" type="sibTrans" cxnId="{37CE8A5E-BC17-4EF2-BB42-A1F39C350DC7}">
      <dgm:prSet/>
      <dgm:spPr/>
      <dgm:t>
        <a:bodyPr/>
        <a:lstStyle/>
        <a:p>
          <a:endParaRPr lang="en-IN"/>
        </a:p>
      </dgm:t>
    </dgm:pt>
    <dgm:pt modelId="{138A1630-F769-4A7D-8622-84FDF09F69A3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Online Reputation Management</a:t>
          </a:r>
        </a:p>
      </dgm:t>
    </dgm:pt>
    <dgm:pt modelId="{5635B289-43D0-4B94-9339-8AB3470C160D}" type="parTrans" cxnId="{D45D96FC-820F-4D2F-B169-CA0376D872D4}">
      <dgm:prSet/>
      <dgm:spPr/>
      <dgm:t>
        <a:bodyPr/>
        <a:lstStyle/>
        <a:p>
          <a:endParaRPr lang="en-IN"/>
        </a:p>
      </dgm:t>
    </dgm:pt>
    <dgm:pt modelId="{4B95BD9A-DD11-48B4-88AF-D57D17DAD214}" type="sibTrans" cxnId="{D45D96FC-820F-4D2F-B169-CA0376D872D4}">
      <dgm:prSet/>
      <dgm:spPr/>
      <dgm:t>
        <a:bodyPr/>
        <a:lstStyle/>
        <a:p>
          <a:endParaRPr lang="en-IN"/>
        </a:p>
      </dgm:t>
    </dgm:pt>
    <dgm:pt modelId="{922702F5-D9E1-4AB1-8921-DDB6B3D36670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200" dirty="0"/>
            <a:t>Maintaining positive listings and reviews</a:t>
          </a:r>
          <a:endParaRPr lang="en-IN" sz="1200" dirty="0"/>
        </a:p>
      </dgm:t>
    </dgm:pt>
    <dgm:pt modelId="{3E15CAAA-8997-4009-BD71-70B4603386FC}" type="parTrans" cxnId="{D2ABA637-2EB2-4EC0-977B-DEBEFE649F68}">
      <dgm:prSet/>
      <dgm:spPr/>
      <dgm:t>
        <a:bodyPr/>
        <a:lstStyle/>
        <a:p>
          <a:endParaRPr lang="en-IN"/>
        </a:p>
      </dgm:t>
    </dgm:pt>
    <dgm:pt modelId="{3A8A97C9-C38C-4BF1-AB59-5634D08C33D3}" type="sibTrans" cxnId="{D2ABA637-2EB2-4EC0-977B-DEBEFE649F68}">
      <dgm:prSet/>
      <dgm:spPr/>
      <dgm:t>
        <a:bodyPr/>
        <a:lstStyle/>
        <a:p>
          <a:endParaRPr lang="en-IN"/>
        </a:p>
      </dgm:t>
    </dgm:pt>
    <dgm:pt modelId="{8CBC3AC5-559C-4191-8A35-B1D5F30133D6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200" dirty="0"/>
            <a:t>   Benefits of getting help from outside</a:t>
          </a:r>
          <a:endParaRPr lang="en-IN" sz="1200" dirty="0"/>
        </a:p>
      </dgm:t>
    </dgm:pt>
    <dgm:pt modelId="{7D09281E-C68D-4A42-BAA4-39894527C020}" type="parTrans" cxnId="{CC115B9E-30BE-4598-AEFD-E8A42B1EFD70}">
      <dgm:prSet/>
      <dgm:spPr/>
      <dgm:t>
        <a:bodyPr/>
        <a:lstStyle/>
        <a:p>
          <a:endParaRPr lang="en-IN"/>
        </a:p>
      </dgm:t>
    </dgm:pt>
    <dgm:pt modelId="{BFAA876C-D69B-4344-9E30-CE26FEDE579E}" type="sibTrans" cxnId="{CC115B9E-30BE-4598-AEFD-E8A42B1EFD70}">
      <dgm:prSet/>
      <dgm:spPr/>
      <dgm:t>
        <a:bodyPr/>
        <a:lstStyle/>
        <a:p>
          <a:endParaRPr lang="en-IN"/>
        </a:p>
      </dgm:t>
    </dgm:pt>
    <dgm:pt modelId="{262F878C-7C64-4835-BED2-BC3402CB9425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Community Engagement</a:t>
          </a:r>
        </a:p>
      </dgm:t>
    </dgm:pt>
    <dgm:pt modelId="{0B5CE894-2038-4147-954D-17BBE7A2207A}" type="parTrans" cxnId="{AEFC4028-88E3-4760-8C3E-9E4C716B96A3}">
      <dgm:prSet/>
      <dgm:spPr/>
      <dgm:t>
        <a:bodyPr/>
        <a:lstStyle/>
        <a:p>
          <a:endParaRPr lang="en-IN"/>
        </a:p>
      </dgm:t>
    </dgm:pt>
    <dgm:pt modelId="{D00D3741-FFF3-4F8F-8105-D41F945103C4}" type="sibTrans" cxnId="{AEFC4028-88E3-4760-8C3E-9E4C716B96A3}">
      <dgm:prSet/>
      <dgm:spPr/>
      <dgm:t>
        <a:bodyPr/>
        <a:lstStyle/>
        <a:p>
          <a:endParaRPr lang="en-IN"/>
        </a:p>
      </dgm:t>
    </dgm:pt>
    <dgm:pt modelId="{40AE8CFB-6E4C-4991-8828-901E048E72A7}">
      <dgm:prSet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dirty="0"/>
            <a:t>Hosting events exclusively for elderly population- activities that counter problems faced by them.</a:t>
          </a:r>
        </a:p>
      </dgm:t>
    </dgm:pt>
    <dgm:pt modelId="{47D35C79-E4C1-4F01-B3E3-BD87275D2290}" type="parTrans" cxnId="{90EB5E9B-D01A-4FAA-B6A6-FD06F13AD727}">
      <dgm:prSet/>
      <dgm:spPr/>
      <dgm:t>
        <a:bodyPr/>
        <a:lstStyle/>
        <a:p>
          <a:endParaRPr lang="en-IN"/>
        </a:p>
      </dgm:t>
    </dgm:pt>
    <dgm:pt modelId="{0F0E5823-8EB3-4C0D-8F43-6070FD45D715}" type="sibTrans" cxnId="{90EB5E9B-D01A-4FAA-B6A6-FD06F13AD727}">
      <dgm:prSet/>
      <dgm:spPr/>
      <dgm:t>
        <a:bodyPr/>
        <a:lstStyle/>
        <a:p>
          <a:endParaRPr lang="en-IN"/>
        </a:p>
      </dgm:t>
    </dgm:pt>
    <dgm:pt modelId="{698C90E5-1B71-4894-B0C8-7A39C55D4BD8}">
      <dgm:prSet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en-IN" dirty="0"/>
        </a:p>
      </dgm:t>
    </dgm:pt>
    <dgm:pt modelId="{E04158A7-85D3-4174-BBDA-9D4CE7C41CA7}" type="parTrans" cxnId="{D8232FB7-03E4-4BE9-BA8E-401776E832F1}">
      <dgm:prSet/>
      <dgm:spPr/>
      <dgm:t>
        <a:bodyPr/>
        <a:lstStyle/>
        <a:p>
          <a:endParaRPr lang="en-IN"/>
        </a:p>
      </dgm:t>
    </dgm:pt>
    <dgm:pt modelId="{B30900C1-EB5B-4239-804A-B060C7D55DFB}" type="sibTrans" cxnId="{D8232FB7-03E4-4BE9-BA8E-401776E832F1}">
      <dgm:prSet/>
      <dgm:spPr/>
      <dgm:t>
        <a:bodyPr/>
        <a:lstStyle/>
        <a:p>
          <a:endParaRPr lang="en-IN"/>
        </a:p>
      </dgm:t>
    </dgm:pt>
    <dgm:pt modelId="{8E6C86FF-54F2-48C9-8DF0-1716CD9E5189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200" dirty="0"/>
            <a:t>Collaborating with </a:t>
          </a:r>
          <a:r>
            <a:rPr lang="en-IN" sz="1200" dirty="0" err="1"/>
            <a:t>Magzines</a:t>
          </a:r>
          <a:r>
            <a:rPr lang="en-IN" sz="1200" dirty="0"/>
            <a:t> targeted to the elderly population</a:t>
          </a:r>
        </a:p>
      </dgm:t>
    </dgm:pt>
    <dgm:pt modelId="{A208ACF7-24E4-4631-A202-BBE3335B4801}" type="parTrans" cxnId="{D79BCFCA-7840-46AA-A813-9EFE628BC52B}">
      <dgm:prSet/>
      <dgm:spPr/>
      <dgm:t>
        <a:bodyPr/>
        <a:lstStyle/>
        <a:p>
          <a:endParaRPr lang="en-IN"/>
        </a:p>
      </dgm:t>
    </dgm:pt>
    <dgm:pt modelId="{DBCFF228-C08D-4E7E-8F61-AC64F46B8EA5}" type="sibTrans" cxnId="{D79BCFCA-7840-46AA-A813-9EFE628BC52B}">
      <dgm:prSet/>
      <dgm:spPr/>
      <dgm:t>
        <a:bodyPr/>
        <a:lstStyle/>
        <a:p>
          <a:endParaRPr lang="en-IN"/>
        </a:p>
      </dgm:t>
    </dgm:pt>
    <dgm:pt modelId="{635DDBFD-BC05-4924-8D88-6286BF3FF7E1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IN" sz="1200" dirty="0"/>
            <a:t>Make testimonial videos and record content around how our youth companion changes the elderly life. </a:t>
          </a:r>
        </a:p>
      </dgm:t>
    </dgm:pt>
    <dgm:pt modelId="{DCB77C11-B4BA-48B4-8FCF-34701C53A476}" type="parTrans" cxnId="{FD04030C-3899-44F6-A33B-D5BB266D52B1}">
      <dgm:prSet/>
      <dgm:spPr/>
      <dgm:t>
        <a:bodyPr/>
        <a:lstStyle/>
        <a:p>
          <a:endParaRPr lang="en-IN"/>
        </a:p>
      </dgm:t>
    </dgm:pt>
    <dgm:pt modelId="{04BB281D-97D8-4F1F-8D92-8A8627720500}" type="sibTrans" cxnId="{FD04030C-3899-44F6-A33B-D5BB266D52B1}">
      <dgm:prSet/>
      <dgm:spPr/>
      <dgm:t>
        <a:bodyPr/>
        <a:lstStyle/>
        <a:p>
          <a:endParaRPr lang="en-IN"/>
        </a:p>
      </dgm:t>
    </dgm:pt>
    <dgm:pt modelId="{BACC421B-2D6F-47E8-8B2C-938B7800A328}">
      <dgm:prSet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endParaRPr lang="en-IN" dirty="0"/>
        </a:p>
      </dgm:t>
    </dgm:pt>
    <dgm:pt modelId="{4C7C84B1-C00D-4CD5-8482-3384101CC5D8}" type="parTrans" cxnId="{8502F7D3-A51B-4FF2-B9C4-B5DE463CC0AB}">
      <dgm:prSet/>
      <dgm:spPr/>
      <dgm:t>
        <a:bodyPr/>
        <a:lstStyle/>
        <a:p>
          <a:endParaRPr lang="en-IN"/>
        </a:p>
      </dgm:t>
    </dgm:pt>
    <dgm:pt modelId="{0C9A5831-927D-4B95-89BF-0F8BF29A940D}" type="sibTrans" cxnId="{8502F7D3-A51B-4FF2-B9C4-B5DE463CC0AB}">
      <dgm:prSet/>
      <dgm:spPr/>
      <dgm:t>
        <a:bodyPr/>
        <a:lstStyle/>
        <a:p>
          <a:endParaRPr lang="en-IN"/>
        </a:p>
      </dgm:t>
    </dgm:pt>
    <dgm:pt modelId="{5B8BA1B7-B3D5-4ECB-8294-E2142642C229}" type="pres">
      <dgm:prSet presAssocID="{A9933A05-EA09-4CBB-8DA3-B17883C04D1F}" presName="Name0" presStyleCnt="0">
        <dgm:presLayoutVars>
          <dgm:dir/>
          <dgm:animLvl val="lvl"/>
          <dgm:resizeHandles val="exact"/>
        </dgm:presLayoutVars>
      </dgm:prSet>
      <dgm:spPr/>
    </dgm:pt>
    <dgm:pt modelId="{9C3591B4-463B-4F2A-BED8-3FDC97EAB88F}" type="pres">
      <dgm:prSet presAssocID="{D82C370E-A7BE-41CB-9E0E-619F88A4861C}" presName="composite" presStyleCnt="0"/>
      <dgm:spPr/>
    </dgm:pt>
    <dgm:pt modelId="{495AF023-6810-4641-B453-8349EE77B9D0}" type="pres">
      <dgm:prSet presAssocID="{D82C370E-A7BE-41CB-9E0E-619F88A4861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8AA8BF3-B1CA-4A0C-ACF1-7638397C1F5B}" type="pres">
      <dgm:prSet presAssocID="{D82C370E-A7BE-41CB-9E0E-619F88A4861C}" presName="desTx" presStyleLbl="alignAccFollowNode1" presStyleIdx="0" presStyleCnt="4">
        <dgm:presLayoutVars>
          <dgm:bulletEnabled val="1"/>
        </dgm:presLayoutVars>
      </dgm:prSet>
      <dgm:spPr/>
    </dgm:pt>
    <dgm:pt modelId="{D6D1CF0E-983C-4F75-A7BE-BD271B587D1D}" type="pres">
      <dgm:prSet presAssocID="{CF362413-9526-464D-B913-86C0A8CDA7FB}" presName="space" presStyleCnt="0"/>
      <dgm:spPr/>
    </dgm:pt>
    <dgm:pt modelId="{C448312C-E167-4EF4-9DCF-38429A7BC61E}" type="pres">
      <dgm:prSet presAssocID="{036829B4-D2E6-4B47-BA6C-2520C4644CFC}" presName="composite" presStyleCnt="0"/>
      <dgm:spPr/>
    </dgm:pt>
    <dgm:pt modelId="{5AA073E5-AEE0-4408-B16F-7CECF1DFD2B1}" type="pres">
      <dgm:prSet presAssocID="{036829B4-D2E6-4B47-BA6C-2520C4644CF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0DCE869-6D69-4BB6-A8C3-4087BAFFBB6C}" type="pres">
      <dgm:prSet presAssocID="{036829B4-D2E6-4B47-BA6C-2520C4644CFC}" presName="desTx" presStyleLbl="alignAccFollowNode1" presStyleIdx="1" presStyleCnt="4">
        <dgm:presLayoutVars>
          <dgm:bulletEnabled val="1"/>
        </dgm:presLayoutVars>
      </dgm:prSet>
      <dgm:spPr/>
    </dgm:pt>
    <dgm:pt modelId="{DA4195E1-314A-4A1C-BF17-DD031071B7A9}" type="pres">
      <dgm:prSet presAssocID="{D56BCC31-5B67-4548-A558-25038406FE3F}" presName="space" presStyleCnt="0"/>
      <dgm:spPr/>
    </dgm:pt>
    <dgm:pt modelId="{2F63C701-423A-428E-9E51-1E655C084105}" type="pres">
      <dgm:prSet presAssocID="{138A1630-F769-4A7D-8622-84FDF09F69A3}" presName="composite" presStyleCnt="0"/>
      <dgm:spPr/>
    </dgm:pt>
    <dgm:pt modelId="{03922F91-FDF9-4A01-A50C-869C24076C1C}" type="pres">
      <dgm:prSet presAssocID="{138A1630-F769-4A7D-8622-84FDF09F69A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8A867DF-624C-4D72-BD6A-36221BECA8E7}" type="pres">
      <dgm:prSet presAssocID="{138A1630-F769-4A7D-8622-84FDF09F69A3}" presName="desTx" presStyleLbl="alignAccFollowNode1" presStyleIdx="2" presStyleCnt="4">
        <dgm:presLayoutVars>
          <dgm:bulletEnabled val="1"/>
        </dgm:presLayoutVars>
      </dgm:prSet>
      <dgm:spPr/>
    </dgm:pt>
    <dgm:pt modelId="{A12BF906-4807-4CAF-A4B2-21F3A8F62ED9}" type="pres">
      <dgm:prSet presAssocID="{4B95BD9A-DD11-48B4-88AF-D57D17DAD214}" presName="space" presStyleCnt="0"/>
      <dgm:spPr/>
    </dgm:pt>
    <dgm:pt modelId="{E2EABCE1-C8FE-4DCF-8387-3472B6EB209E}" type="pres">
      <dgm:prSet presAssocID="{262F878C-7C64-4835-BED2-BC3402CB9425}" presName="composite" presStyleCnt="0"/>
      <dgm:spPr/>
    </dgm:pt>
    <dgm:pt modelId="{D68A3AE1-2891-4BF6-B07D-71BD4724EEC2}" type="pres">
      <dgm:prSet presAssocID="{262F878C-7C64-4835-BED2-BC3402CB942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5F47F3F-5470-477E-B729-2498AFE1C2BC}" type="pres">
      <dgm:prSet presAssocID="{262F878C-7C64-4835-BED2-BC3402CB9425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D04030C-3899-44F6-A33B-D5BB266D52B1}" srcId="{138A1630-F769-4A7D-8622-84FDF09F69A3}" destId="{635DDBFD-BC05-4924-8D88-6286BF3FF7E1}" srcOrd="1" destOrd="0" parTransId="{DCB77C11-B4BA-48B4-8FCF-34701C53A476}" sibTransId="{04BB281D-97D8-4F1F-8D92-8A8627720500}"/>
    <dgm:cxn modelId="{E1ED261A-2CC0-4808-B026-177E2A54B697}" srcId="{A9933A05-EA09-4CBB-8DA3-B17883C04D1F}" destId="{036829B4-D2E6-4B47-BA6C-2520C4644CFC}" srcOrd="1" destOrd="0" parTransId="{A357C133-B48C-4EC5-B3E0-3754E51AF52B}" sibTransId="{D56BCC31-5B67-4548-A558-25038406FE3F}"/>
    <dgm:cxn modelId="{CD3D2A20-141D-4D5B-87F0-E2AC8876B838}" srcId="{D82C370E-A7BE-41CB-9E0E-619F88A4861C}" destId="{DC2AD42F-00BC-4DC4-9B84-E23B07A4242B}" srcOrd="0" destOrd="0" parTransId="{9828B9A5-342F-4D71-AF5F-10E7443CC7AD}" sibTransId="{BA3C6608-44A5-4623-8537-995E0FCA7451}"/>
    <dgm:cxn modelId="{AEFC4028-88E3-4760-8C3E-9E4C716B96A3}" srcId="{A9933A05-EA09-4CBB-8DA3-B17883C04D1F}" destId="{262F878C-7C64-4835-BED2-BC3402CB9425}" srcOrd="3" destOrd="0" parTransId="{0B5CE894-2038-4147-954D-17BBE7A2207A}" sibTransId="{D00D3741-FFF3-4F8F-8105-D41F945103C4}"/>
    <dgm:cxn modelId="{D2ABA637-2EB2-4EC0-977B-DEBEFE649F68}" srcId="{138A1630-F769-4A7D-8622-84FDF09F69A3}" destId="{922702F5-D9E1-4AB1-8921-DDB6B3D36670}" srcOrd="0" destOrd="0" parTransId="{3E15CAAA-8997-4009-BD71-70B4603386FC}" sibTransId="{3A8A97C9-C38C-4BF1-AB59-5634D08C33D3}"/>
    <dgm:cxn modelId="{7367F63C-E8C5-4A4A-B03E-A101E7B913B8}" type="presOf" srcId="{BACC421B-2D6F-47E8-8B2C-938B7800A328}" destId="{15F47F3F-5470-477E-B729-2498AFE1C2BC}" srcOrd="0" destOrd="1" presId="urn:microsoft.com/office/officeart/2005/8/layout/hList1"/>
    <dgm:cxn modelId="{37CE8A5E-BC17-4EF2-BB42-A1F39C350DC7}" srcId="{036829B4-D2E6-4B47-BA6C-2520C4644CFC}" destId="{80C04EAB-CDC0-4813-A036-E666C32A9874}" srcOrd="0" destOrd="0" parTransId="{EA9BCB5E-584A-411B-973F-9B2C0A6852E6}" sibTransId="{CDA4D5A6-9BD1-4CC6-86D7-75B6F214C5E6}"/>
    <dgm:cxn modelId="{10E0AE69-0778-4368-B18A-C438F546EE70}" type="presOf" srcId="{635DDBFD-BC05-4924-8D88-6286BF3FF7E1}" destId="{08A867DF-624C-4D72-BD6A-36221BECA8E7}" srcOrd="0" destOrd="1" presId="urn:microsoft.com/office/officeart/2005/8/layout/hList1"/>
    <dgm:cxn modelId="{542DC776-4B60-4023-8263-A47FC8D1FD5A}" type="presOf" srcId="{138A1630-F769-4A7D-8622-84FDF09F69A3}" destId="{03922F91-FDF9-4A01-A50C-869C24076C1C}" srcOrd="0" destOrd="0" presId="urn:microsoft.com/office/officeart/2005/8/layout/hList1"/>
    <dgm:cxn modelId="{1C7DCC76-E73E-4137-9D33-24004713C42F}" type="presOf" srcId="{A9933A05-EA09-4CBB-8DA3-B17883C04D1F}" destId="{5B8BA1B7-B3D5-4ECB-8294-E2142642C229}" srcOrd="0" destOrd="0" presId="urn:microsoft.com/office/officeart/2005/8/layout/hList1"/>
    <dgm:cxn modelId="{77D1697C-23A7-4E41-9178-F8D2F078C1DE}" type="presOf" srcId="{40AE8CFB-6E4C-4991-8828-901E048E72A7}" destId="{15F47F3F-5470-477E-B729-2498AFE1C2BC}" srcOrd="0" destOrd="0" presId="urn:microsoft.com/office/officeart/2005/8/layout/hList1"/>
    <dgm:cxn modelId="{05E50383-1D13-44D7-A2A9-7FB1DE66958A}" type="presOf" srcId="{036829B4-D2E6-4B47-BA6C-2520C4644CFC}" destId="{5AA073E5-AEE0-4408-B16F-7CECF1DFD2B1}" srcOrd="0" destOrd="0" presId="urn:microsoft.com/office/officeart/2005/8/layout/hList1"/>
    <dgm:cxn modelId="{73CA7F83-A6CA-454B-9E02-2E4FBA623648}" type="presOf" srcId="{8E6C86FF-54F2-48C9-8DF0-1716CD9E5189}" destId="{00DCE869-6D69-4BB6-A8C3-4087BAFFBB6C}" srcOrd="0" destOrd="1" presId="urn:microsoft.com/office/officeart/2005/8/layout/hList1"/>
    <dgm:cxn modelId="{236B1189-1FD5-4DC4-92D9-BEFC3BF3A678}" type="presOf" srcId="{922702F5-D9E1-4AB1-8921-DDB6B3D36670}" destId="{08A867DF-624C-4D72-BD6A-36221BECA8E7}" srcOrd="0" destOrd="0" presId="urn:microsoft.com/office/officeart/2005/8/layout/hList1"/>
    <dgm:cxn modelId="{16971A8B-0642-44A6-BDF6-5E444463DBBA}" srcId="{A9933A05-EA09-4CBB-8DA3-B17883C04D1F}" destId="{D82C370E-A7BE-41CB-9E0E-619F88A4861C}" srcOrd="0" destOrd="0" parTransId="{60336E43-DE05-4EF1-BEC7-55DA9589EB8C}" sibTransId="{CF362413-9526-464D-B913-86C0A8CDA7FB}"/>
    <dgm:cxn modelId="{90EB5E9B-D01A-4FAA-B6A6-FD06F13AD727}" srcId="{262F878C-7C64-4835-BED2-BC3402CB9425}" destId="{40AE8CFB-6E4C-4991-8828-901E048E72A7}" srcOrd="0" destOrd="0" parTransId="{47D35C79-E4C1-4F01-B3E3-BD87275D2290}" sibTransId="{0F0E5823-8EB3-4C0D-8F43-6070FD45D715}"/>
    <dgm:cxn modelId="{CC115B9E-30BE-4598-AEFD-E8A42B1EFD70}" srcId="{D82C370E-A7BE-41CB-9E0E-619F88A4861C}" destId="{8CBC3AC5-559C-4191-8A35-B1D5F30133D6}" srcOrd="1" destOrd="0" parTransId="{7D09281E-C68D-4A42-BAA4-39894527C020}" sibTransId="{BFAA876C-D69B-4344-9E30-CE26FEDE579E}"/>
    <dgm:cxn modelId="{8825E8B5-9CAA-4F6F-ACD7-4A19ED47E40D}" type="presOf" srcId="{262F878C-7C64-4835-BED2-BC3402CB9425}" destId="{D68A3AE1-2891-4BF6-B07D-71BD4724EEC2}" srcOrd="0" destOrd="0" presId="urn:microsoft.com/office/officeart/2005/8/layout/hList1"/>
    <dgm:cxn modelId="{D8232FB7-03E4-4BE9-BA8E-401776E832F1}" srcId="{262F878C-7C64-4835-BED2-BC3402CB9425}" destId="{698C90E5-1B71-4894-B0C8-7A39C55D4BD8}" srcOrd="2" destOrd="0" parTransId="{E04158A7-85D3-4174-BBDA-9D4CE7C41CA7}" sibTransId="{B30900C1-EB5B-4239-804A-B060C7D55DFB}"/>
    <dgm:cxn modelId="{6154BCB9-D905-4FCE-9785-9BD9E746D967}" type="presOf" srcId="{D82C370E-A7BE-41CB-9E0E-619F88A4861C}" destId="{495AF023-6810-4641-B453-8349EE77B9D0}" srcOrd="0" destOrd="0" presId="urn:microsoft.com/office/officeart/2005/8/layout/hList1"/>
    <dgm:cxn modelId="{8950B5C8-5D2E-4F78-A7C0-E8F22CA8949B}" type="presOf" srcId="{80C04EAB-CDC0-4813-A036-E666C32A9874}" destId="{00DCE869-6D69-4BB6-A8C3-4087BAFFBB6C}" srcOrd="0" destOrd="0" presId="urn:microsoft.com/office/officeart/2005/8/layout/hList1"/>
    <dgm:cxn modelId="{D57E83C9-2C78-4DAA-98B9-2FE96A185CF6}" type="presOf" srcId="{DC2AD42F-00BC-4DC4-9B84-E23B07A4242B}" destId="{68AA8BF3-B1CA-4A0C-ACF1-7638397C1F5B}" srcOrd="0" destOrd="0" presId="urn:microsoft.com/office/officeart/2005/8/layout/hList1"/>
    <dgm:cxn modelId="{D79BCFCA-7840-46AA-A813-9EFE628BC52B}" srcId="{036829B4-D2E6-4B47-BA6C-2520C4644CFC}" destId="{8E6C86FF-54F2-48C9-8DF0-1716CD9E5189}" srcOrd="1" destOrd="0" parTransId="{A208ACF7-24E4-4631-A202-BBE3335B4801}" sibTransId="{DBCFF228-C08D-4E7E-8F61-AC64F46B8EA5}"/>
    <dgm:cxn modelId="{8502F7D3-A51B-4FF2-B9C4-B5DE463CC0AB}" srcId="{262F878C-7C64-4835-BED2-BC3402CB9425}" destId="{BACC421B-2D6F-47E8-8B2C-938B7800A328}" srcOrd="1" destOrd="0" parTransId="{4C7C84B1-C00D-4CD5-8482-3384101CC5D8}" sibTransId="{0C9A5831-927D-4B95-89BF-0F8BF29A940D}"/>
    <dgm:cxn modelId="{B2B4CEE1-2E56-445A-B84E-BA132056CF63}" type="presOf" srcId="{8CBC3AC5-559C-4191-8A35-B1D5F30133D6}" destId="{68AA8BF3-B1CA-4A0C-ACF1-7638397C1F5B}" srcOrd="0" destOrd="1" presId="urn:microsoft.com/office/officeart/2005/8/layout/hList1"/>
    <dgm:cxn modelId="{163389ED-0441-4445-8362-D36720D21D72}" type="presOf" srcId="{698C90E5-1B71-4894-B0C8-7A39C55D4BD8}" destId="{15F47F3F-5470-477E-B729-2498AFE1C2BC}" srcOrd="0" destOrd="2" presId="urn:microsoft.com/office/officeart/2005/8/layout/hList1"/>
    <dgm:cxn modelId="{D45D96FC-820F-4D2F-B169-CA0376D872D4}" srcId="{A9933A05-EA09-4CBB-8DA3-B17883C04D1F}" destId="{138A1630-F769-4A7D-8622-84FDF09F69A3}" srcOrd="2" destOrd="0" parTransId="{5635B289-43D0-4B94-9339-8AB3470C160D}" sibTransId="{4B95BD9A-DD11-48B4-88AF-D57D17DAD214}"/>
    <dgm:cxn modelId="{7BB057A1-59E1-48DA-A5BE-20DE4C2E589D}" type="presParOf" srcId="{5B8BA1B7-B3D5-4ECB-8294-E2142642C229}" destId="{9C3591B4-463B-4F2A-BED8-3FDC97EAB88F}" srcOrd="0" destOrd="0" presId="urn:microsoft.com/office/officeart/2005/8/layout/hList1"/>
    <dgm:cxn modelId="{D23DA9A7-55A2-425D-B251-1849B444060B}" type="presParOf" srcId="{9C3591B4-463B-4F2A-BED8-3FDC97EAB88F}" destId="{495AF023-6810-4641-B453-8349EE77B9D0}" srcOrd="0" destOrd="0" presId="urn:microsoft.com/office/officeart/2005/8/layout/hList1"/>
    <dgm:cxn modelId="{40FD8515-B36D-4471-9588-0C23B8B6C926}" type="presParOf" srcId="{9C3591B4-463B-4F2A-BED8-3FDC97EAB88F}" destId="{68AA8BF3-B1CA-4A0C-ACF1-7638397C1F5B}" srcOrd="1" destOrd="0" presId="urn:microsoft.com/office/officeart/2005/8/layout/hList1"/>
    <dgm:cxn modelId="{BB3D2CEB-9CC5-46D9-977B-B2F53BA09861}" type="presParOf" srcId="{5B8BA1B7-B3D5-4ECB-8294-E2142642C229}" destId="{D6D1CF0E-983C-4F75-A7BE-BD271B587D1D}" srcOrd="1" destOrd="0" presId="urn:microsoft.com/office/officeart/2005/8/layout/hList1"/>
    <dgm:cxn modelId="{02C001A7-6873-4C8F-A349-5D13661D74ED}" type="presParOf" srcId="{5B8BA1B7-B3D5-4ECB-8294-E2142642C229}" destId="{C448312C-E167-4EF4-9DCF-38429A7BC61E}" srcOrd="2" destOrd="0" presId="urn:microsoft.com/office/officeart/2005/8/layout/hList1"/>
    <dgm:cxn modelId="{1480E1C6-1E98-44B5-9B7C-9B6DEF32EB9E}" type="presParOf" srcId="{C448312C-E167-4EF4-9DCF-38429A7BC61E}" destId="{5AA073E5-AEE0-4408-B16F-7CECF1DFD2B1}" srcOrd="0" destOrd="0" presId="urn:microsoft.com/office/officeart/2005/8/layout/hList1"/>
    <dgm:cxn modelId="{C0E5ECB9-B23A-4D69-B2A4-11118CA7E88A}" type="presParOf" srcId="{C448312C-E167-4EF4-9DCF-38429A7BC61E}" destId="{00DCE869-6D69-4BB6-A8C3-4087BAFFBB6C}" srcOrd="1" destOrd="0" presId="urn:microsoft.com/office/officeart/2005/8/layout/hList1"/>
    <dgm:cxn modelId="{849F297B-7AD2-45D2-8DE1-D434265AD159}" type="presParOf" srcId="{5B8BA1B7-B3D5-4ECB-8294-E2142642C229}" destId="{DA4195E1-314A-4A1C-BF17-DD031071B7A9}" srcOrd="3" destOrd="0" presId="urn:microsoft.com/office/officeart/2005/8/layout/hList1"/>
    <dgm:cxn modelId="{A7AF1BCB-949E-4A2A-A90D-FB609778955F}" type="presParOf" srcId="{5B8BA1B7-B3D5-4ECB-8294-E2142642C229}" destId="{2F63C701-423A-428E-9E51-1E655C084105}" srcOrd="4" destOrd="0" presId="urn:microsoft.com/office/officeart/2005/8/layout/hList1"/>
    <dgm:cxn modelId="{8D40F45F-3D05-43EF-97B8-7BBBB7280E66}" type="presParOf" srcId="{2F63C701-423A-428E-9E51-1E655C084105}" destId="{03922F91-FDF9-4A01-A50C-869C24076C1C}" srcOrd="0" destOrd="0" presId="urn:microsoft.com/office/officeart/2005/8/layout/hList1"/>
    <dgm:cxn modelId="{6BA85584-98A4-4D7E-9567-A4DE126B56EC}" type="presParOf" srcId="{2F63C701-423A-428E-9E51-1E655C084105}" destId="{08A867DF-624C-4D72-BD6A-36221BECA8E7}" srcOrd="1" destOrd="0" presId="urn:microsoft.com/office/officeart/2005/8/layout/hList1"/>
    <dgm:cxn modelId="{E765F190-BA5B-43ED-B56E-EA989367640B}" type="presParOf" srcId="{5B8BA1B7-B3D5-4ECB-8294-E2142642C229}" destId="{A12BF906-4807-4CAF-A4B2-21F3A8F62ED9}" srcOrd="5" destOrd="0" presId="urn:microsoft.com/office/officeart/2005/8/layout/hList1"/>
    <dgm:cxn modelId="{910F77E7-BF66-49E2-A934-089096CDE275}" type="presParOf" srcId="{5B8BA1B7-B3D5-4ECB-8294-E2142642C229}" destId="{E2EABCE1-C8FE-4DCF-8387-3472B6EB209E}" srcOrd="6" destOrd="0" presId="urn:microsoft.com/office/officeart/2005/8/layout/hList1"/>
    <dgm:cxn modelId="{FF24EEA7-74F7-4DEA-86CB-B6C4079ECA7E}" type="presParOf" srcId="{E2EABCE1-C8FE-4DCF-8387-3472B6EB209E}" destId="{D68A3AE1-2891-4BF6-B07D-71BD4724EEC2}" srcOrd="0" destOrd="0" presId="urn:microsoft.com/office/officeart/2005/8/layout/hList1"/>
    <dgm:cxn modelId="{ED7B09F1-146A-409C-B42F-6F2F203F7559}" type="presParOf" srcId="{E2EABCE1-C8FE-4DCF-8387-3472B6EB209E}" destId="{15F47F3F-5470-477E-B729-2498AFE1C2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933A05-EA09-4CBB-8DA3-B17883C04D1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38A1630-F769-4A7D-8622-84FDF09F69A3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User Generated Advertisements</a:t>
          </a:r>
        </a:p>
      </dgm:t>
    </dgm:pt>
    <dgm:pt modelId="{5635B289-43D0-4B94-9339-8AB3470C160D}" type="parTrans" cxnId="{D45D96FC-820F-4D2F-B169-CA0376D872D4}">
      <dgm:prSet/>
      <dgm:spPr/>
      <dgm:t>
        <a:bodyPr/>
        <a:lstStyle/>
        <a:p>
          <a:endParaRPr lang="en-IN"/>
        </a:p>
      </dgm:t>
    </dgm:pt>
    <dgm:pt modelId="{4B95BD9A-DD11-48B4-88AF-D57D17DAD214}" type="sibTrans" cxnId="{D45D96FC-820F-4D2F-B169-CA0376D872D4}">
      <dgm:prSet/>
      <dgm:spPr/>
      <dgm:t>
        <a:bodyPr/>
        <a:lstStyle/>
        <a:p>
          <a:endParaRPr lang="en-IN"/>
        </a:p>
      </dgm:t>
    </dgm:pt>
    <dgm:pt modelId="{922702F5-D9E1-4AB1-8921-DDB6B3D36670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200" dirty="0"/>
            <a:t>When our customers and their families make the ads, there is a subconscious trust instilled in the viewer’s mind. </a:t>
          </a:r>
          <a:endParaRPr lang="en-IN" sz="1200" dirty="0"/>
        </a:p>
      </dgm:t>
    </dgm:pt>
    <dgm:pt modelId="{3E15CAAA-8997-4009-BD71-70B4603386FC}" type="parTrans" cxnId="{D2ABA637-2EB2-4EC0-977B-DEBEFE649F68}">
      <dgm:prSet/>
      <dgm:spPr/>
      <dgm:t>
        <a:bodyPr/>
        <a:lstStyle/>
        <a:p>
          <a:endParaRPr lang="en-IN"/>
        </a:p>
      </dgm:t>
    </dgm:pt>
    <dgm:pt modelId="{3A8A97C9-C38C-4BF1-AB59-5634D08C33D3}" type="sibTrans" cxnId="{D2ABA637-2EB2-4EC0-977B-DEBEFE649F68}">
      <dgm:prSet/>
      <dgm:spPr/>
      <dgm:t>
        <a:bodyPr/>
        <a:lstStyle/>
        <a:p>
          <a:endParaRPr lang="en-IN"/>
        </a:p>
      </dgm:t>
    </dgm:pt>
    <dgm:pt modelId="{80C04EAB-CDC0-4813-A036-E666C32A9874}">
      <dgm:prSet phldrT="[Text]" custT="1"/>
      <dgm:spPr>
        <a:solidFill>
          <a:schemeClr val="bg1">
            <a:lumMod val="85000"/>
            <a:alpha val="90000"/>
          </a:schemeClr>
        </a:solidFill>
        <a:ln>
          <a:solidFill>
            <a:schemeClr val="bg1">
              <a:lumMod val="85000"/>
              <a:alpha val="90000"/>
            </a:schemeClr>
          </a:solidFill>
        </a:ln>
      </dgm:spPr>
      <dgm:t>
        <a:bodyPr/>
        <a:lstStyle/>
        <a:p>
          <a:r>
            <a:rPr lang="en-US" sz="1200" dirty="0"/>
            <a:t>Helplessness of the elderly when they are alone at home and no one is there to accompany them</a:t>
          </a:r>
          <a:endParaRPr lang="en-IN" sz="1200" dirty="0"/>
        </a:p>
      </dgm:t>
    </dgm:pt>
    <dgm:pt modelId="{CDA4D5A6-9BD1-4CC6-86D7-75B6F214C5E6}" type="sibTrans" cxnId="{37CE8A5E-BC17-4EF2-BB42-A1F39C350DC7}">
      <dgm:prSet/>
      <dgm:spPr/>
      <dgm:t>
        <a:bodyPr/>
        <a:lstStyle/>
        <a:p>
          <a:endParaRPr lang="en-IN"/>
        </a:p>
      </dgm:t>
    </dgm:pt>
    <dgm:pt modelId="{EA9BCB5E-584A-411B-973F-9B2C0A6852E6}" type="parTrans" cxnId="{37CE8A5E-BC17-4EF2-BB42-A1F39C350DC7}">
      <dgm:prSet/>
      <dgm:spPr/>
      <dgm:t>
        <a:bodyPr/>
        <a:lstStyle/>
        <a:p>
          <a:endParaRPr lang="en-IN"/>
        </a:p>
      </dgm:t>
    </dgm:pt>
    <dgm:pt modelId="{036829B4-D2E6-4B47-BA6C-2520C4644CFC}">
      <dgm:prSet phldrT="[Text]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dirty="0"/>
            <a:t>Fear-based Advertisements</a:t>
          </a:r>
        </a:p>
      </dgm:t>
    </dgm:pt>
    <dgm:pt modelId="{D56BCC31-5B67-4548-A558-25038406FE3F}" type="sibTrans" cxnId="{E1ED261A-2CC0-4808-B026-177E2A54B697}">
      <dgm:prSet/>
      <dgm:spPr/>
      <dgm:t>
        <a:bodyPr/>
        <a:lstStyle/>
        <a:p>
          <a:endParaRPr lang="en-IN"/>
        </a:p>
      </dgm:t>
    </dgm:pt>
    <dgm:pt modelId="{A357C133-B48C-4EC5-B3E0-3754E51AF52B}" type="parTrans" cxnId="{E1ED261A-2CC0-4808-B026-177E2A54B697}">
      <dgm:prSet/>
      <dgm:spPr/>
      <dgm:t>
        <a:bodyPr/>
        <a:lstStyle/>
        <a:p>
          <a:endParaRPr lang="en-IN"/>
        </a:p>
      </dgm:t>
    </dgm:pt>
    <dgm:pt modelId="{5B8BA1B7-B3D5-4ECB-8294-E2142642C229}" type="pres">
      <dgm:prSet presAssocID="{A9933A05-EA09-4CBB-8DA3-B17883C04D1F}" presName="Name0" presStyleCnt="0">
        <dgm:presLayoutVars>
          <dgm:dir/>
          <dgm:animLvl val="lvl"/>
          <dgm:resizeHandles val="exact"/>
        </dgm:presLayoutVars>
      </dgm:prSet>
      <dgm:spPr/>
    </dgm:pt>
    <dgm:pt modelId="{C448312C-E167-4EF4-9DCF-38429A7BC61E}" type="pres">
      <dgm:prSet presAssocID="{036829B4-D2E6-4B47-BA6C-2520C4644CFC}" presName="composite" presStyleCnt="0"/>
      <dgm:spPr/>
    </dgm:pt>
    <dgm:pt modelId="{5AA073E5-AEE0-4408-B16F-7CECF1DFD2B1}" type="pres">
      <dgm:prSet presAssocID="{036829B4-D2E6-4B47-BA6C-2520C4644CF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0DCE869-6D69-4BB6-A8C3-4087BAFFBB6C}" type="pres">
      <dgm:prSet presAssocID="{036829B4-D2E6-4B47-BA6C-2520C4644CFC}" presName="desTx" presStyleLbl="alignAccFollowNode1" presStyleIdx="0" presStyleCnt="2">
        <dgm:presLayoutVars>
          <dgm:bulletEnabled val="1"/>
        </dgm:presLayoutVars>
      </dgm:prSet>
      <dgm:spPr/>
    </dgm:pt>
    <dgm:pt modelId="{DA4195E1-314A-4A1C-BF17-DD031071B7A9}" type="pres">
      <dgm:prSet presAssocID="{D56BCC31-5B67-4548-A558-25038406FE3F}" presName="space" presStyleCnt="0"/>
      <dgm:spPr/>
    </dgm:pt>
    <dgm:pt modelId="{2F63C701-423A-428E-9E51-1E655C084105}" type="pres">
      <dgm:prSet presAssocID="{138A1630-F769-4A7D-8622-84FDF09F69A3}" presName="composite" presStyleCnt="0"/>
      <dgm:spPr/>
    </dgm:pt>
    <dgm:pt modelId="{03922F91-FDF9-4A01-A50C-869C24076C1C}" type="pres">
      <dgm:prSet presAssocID="{138A1630-F769-4A7D-8622-84FDF09F69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8A867DF-624C-4D72-BD6A-36221BECA8E7}" type="pres">
      <dgm:prSet presAssocID="{138A1630-F769-4A7D-8622-84FDF09F69A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1ED261A-2CC0-4808-B026-177E2A54B697}" srcId="{A9933A05-EA09-4CBB-8DA3-B17883C04D1F}" destId="{036829B4-D2E6-4B47-BA6C-2520C4644CFC}" srcOrd="0" destOrd="0" parTransId="{A357C133-B48C-4EC5-B3E0-3754E51AF52B}" sibTransId="{D56BCC31-5B67-4548-A558-25038406FE3F}"/>
    <dgm:cxn modelId="{D2ABA637-2EB2-4EC0-977B-DEBEFE649F68}" srcId="{138A1630-F769-4A7D-8622-84FDF09F69A3}" destId="{922702F5-D9E1-4AB1-8921-DDB6B3D36670}" srcOrd="0" destOrd="0" parTransId="{3E15CAAA-8997-4009-BD71-70B4603386FC}" sibTransId="{3A8A97C9-C38C-4BF1-AB59-5634D08C33D3}"/>
    <dgm:cxn modelId="{37CE8A5E-BC17-4EF2-BB42-A1F39C350DC7}" srcId="{036829B4-D2E6-4B47-BA6C-2520C4644CFC}" destId="{80C04EAB-CDC0-4813-A036-E666C32A9874}" srcOrd="0" destOrd="0" parTransId="{EA9BCB5E-584A-411B-973F-9B2C0A6852E6}" sibTransId="{CDA4D5A6-9BD1-4CC6-86D7-75B6F214C5E6}"/>
    <dgm:cxn modelId="{542DC776-4B60-4023-8263-A47FC8D1FD5A}" type="presOf" srcId="{138A1630-F769-4A7D-8622-84FDF09F69A3}" destId="{03922F91-FDF9-4A01-A50C-869C24076C1C}" srcOrd="0" destOrd="0" presId="urn:microsoft.com/office/officeart/2005/8/layout/hList1"/>
    <dgm:cxn modelId="{1C7DCC76-E73E-4137-9D33-24004713C42F}" type="presOf" srcId="{A9933A05-EA09-4CBB-8DA3-B17883C04D1F}" destId="{5B8BA1B7-B3D5-4ECB-8294-E2142642C229}" srcOrd="0" destOrd="0" presId="urn:microsoft.com/office/officeart/2005/8/layout/hList1"/>
    <dgm:cxn modelId="{05E50383-1D13-44D7-A2A9-7FB1DE66958A}" type="presOf" srcId="{036829B4-D2E6-4B47-BA6C-2520C4644CFC}" destId="{5AA073E5-AEE0-4408-B16F-7CECF1DFD2B1}" srcOrd="0" destOrd="0" presId="urn:microsoft.com/office/officeart/2005/8/layout/hList1"/>
    <dgm:cxn modelId="{236B1189-1FD5-4DC4-92D9-BEFC3BF3A678}" type="presOf" srcId="{922702F5-D9E1-4AB1-8921-DDB6B3D36670}" destId="{08A867DF-624C-4D72-BD6A-36221BECA8E7}" srcOrd="0" destOrd="0" presId="urn:microsoft.com/office/officeart/2005/8/layout/hList1"/>
    <dgm:cxn modelId="{8950B5C8-5D2E-4F78-A7C0-E8F22CA8949B}" type="presOf" srcId="{80C04EAB-CDC0-4813-A036-E666C32A9874}" destId="{00DCE869-6D69-4BB6-A8C3-4087BAFFBB6C}" srcOrd="0" destOrd="0" presId="urn:microsoft.com/office/officeart/2005/8/layout/hList1"/>
    <dgm:cxn modelId="{D45D96FC-820F-4D2F-B169-CA0376D872D4}" srcId="{A9933A05-EA09-4CBB-8DA3-B17883C04D1F}" destId="{138A1630-F769-4A7D-8622-84FDF09F69A3}" srcOrd="1" destOrd="0" parTransId="{5635B289-43D0-4B94-9339-8AB3470C160D}" sibTransId="{4B95BD9A-DD11-48B4-88AF-D57D17DAD214}"/>
    <dgm:cxn modelId="{02C001A7-6873-4C8F-A349-5D13661D74ED}" type="presParOf" srcId="{5B8BA1B7-B3D5-4ECB-8294-E2142642C229}" destId="{C448312C-E167-4EF4-9DCF-38429A7BC61E}" srcOrd="0" destOrd="0" presId="urn:microsoft.com/office/officeart/2005/8/layout/hList1"/>
    <dgm:cxn modelId="{1480E1C6-1E98-44B5-9B7C-9B6DEF32EB9E}" type="presParOf" srcId="{C448312C-E167-4EF4-9DCF-38429A7BC61E}" destId="{5AA073E5-AEE0-4408-B16F-7CECF1DFD2B1}" srcOrd="0" destOrd="0" presId="urn:microsoft.com/office/officeart/2005/8/layout/hList1"/>
    <dgm:cxn modelId="{C0E5ECB9-B23A-4D69-B2A4-11118CA7E88A}" type="presParOf" srcId="{C448312C-E167-4EF4-9DCF-38429A7BC61E}" destId="{00DCE869-6D69-4BB6-A8C3-4087BAFFBB6C}" srcOrd="1" destOrd="0" presId="urn:microsoft.com/office/officeart/2005/8/layout/hList1"/>
    <dgm:cxn modelId="{849F297B-7AD2-45D2-8DE1-D434265AD159}" type="presParOf" srcId="{5B8BA1B7-B3D5-4ECB-8294-E2142642C229}" destId="{DA4195E1-314A-4A1C-BF17-DD031071B7A9}" srcOrd="1" destOrd="0" presId="urn:microsoft.com/office/officeart/2005/8/layout/hList1"/>
    <dgm:cxn modelId="{A7AF1BCB-949E-4A2A-A90D-FB609778955F}" type="presParOf" srcId="{5B8BA1B7-B3D5-4ECB-8294-E2142642C229}" destId="{2F63C701-423A-428E-9E51-1E655C084105}" srcOrd="2" destOrd="0" presId="urn:microsoft.com/office/officeart/2005/8/layout/hList1"/>
    <dgm:cxn modelId="{8D40F45F-3D05-43EF-97B8-7BBBB7280E66}" type="presParOf" srcId="{2F63C701-423A-428E-9E51-1E655C084105}" destId="{03922F91-FDF9-4A01-A50C-869C24076C1C}" srcOrd="0" destOrd="0" presId="urn:microsoft.com/office/officeart/2005/8/layout/hList1"/>
    <dgm:cxn modelId="{6BA85584-98A4-4D7E-9567-A4DE126B56EC}" type="presParOf" srcId="{2F63C701-423A-428E-9E51-1E655C084105}" destId="{08A867DF-624C-4D72-BD6A-36221BECA8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C3932A-6DCB-45EF-AEEE-1C9954FD0A3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B66758D-E7FD-40FE-8D19-B1F7B3C41E38}">
      <dgm:prSet phldrT="[Text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sz="1200" dirty="0" err="1"/>
            <a:t>CareMate</a:t>
          </a:r>
          <a:r>
            <a:rPr lang="en-IN" sz="1200" dirty="0"/>
            <a:t> application </a:t>
          </a:r>
        </a:p>
      </dgm:t>
    </dgm:pt>
    <dgm:pt modelId="{F85EE8D6-88FD-49FA-91A0-78E851F2207D}" type="parTrans" cxnId="{F5FCF130-A527-42E3-8C3C-69503D3899AA}">
      <dgm:prSet/>
      <dgm:spPr/>
      <dgm:t>
        <a:bodyPr/>
        <a:lstStyle/>
        <a:p>
          <a:endParaRPr lang="en-IN" sz="2800"/>
        </a:p>
      </dgm:t>
    </dgm:pt>
    <dgm:pt modelId="{F5E4D1E5-C131-400D-8369-4FDF56AD70AE}" type="sibTrans" cxnId="{F5FCF130-A527-42E3-8C3C-69503D3899AA}">
      <dgm:prSet custT="1"/>
      <dgm:spPr/>
      <dgm:t>
        <a:bodyPr/>
        <a:lstStyle/>
        <a:p>
          <a:endParaRPr lang="en-IN" sz="1050"/>
        </a:p>
      </dgm:t>
    </dgm:pt>
    <dgm:pt modelId="{CE46FC2E-B811-4171-8E18-1005E278AEB7}">
      <dgm:prSet phldrT="[Text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sz="1200" dirty="0"/>
            <a:t>The current location in which the elder requires the service</a:t>
          </a:r>
        </a:p>
      </dgm:t>
    </dgm:pt>
    <dgm:pt modelId="{F5308AD9-B1FE-43EC-92D4-1AB707D3A713}" type="parTrans" cxnId="{BE79DB08-A5A2-4507-BAD9-F5BC204FB863}">
      <dgm:prSet/>
      <dgm:spPr/>
      <dgm:t>
        <a:bodyPr/>
        <a:lstStyle/>
        <a:p>
          <a:endParaRPr lang="en-IN" sz="2800"/>
        </a:p>
      </dgm:t>
    </dgm:pt>
    <dgm:pt modelId="{9304A538-1265-41F0-9BBB-8AD1F99FA865}" type="sibTrans" cxnId="{BE79DB08-A5A2-4507-BAD9-F5BC204FB863}">
      <dgm:prSet custT="1"/>
      <dgm:spPr/>
      <dgm:t>
        <a:bodyPr/>
        <a:lstStyle/>
        <a:p>
          <a:endParaRPr lang="en-IN" sz="1050"/>
        </a:p>
      </dgm:t>
    </dgm:pt>
    <dgm:pt modelId="{66B66B48-35C9-4473-BB6D-855873945FE6}">
      <dgm:prSet phldrT="[Text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sz="1200" dirty="0"/>
            <a:t>Final selection of the service and booking the service</a:t>
          </a:r>
        </a:p>
      </dgm:t>
    </dgm:pt>
    <dgm:pt modelId="{0D4AF63F-C457-4578-950C-8C6C5755CC32}" type="parTrans" cxnId="{6F952DF5-7A8C-4120-9777-9442FB523694}">
      <dgm:prSet/>
      <dgm:spPr/>
      <dgm:t>
        <a:bodyPr/>
        <a:lstStyle/>
        <a:p>
          <a:endParaRPr lang="en-IN" sz="2800"/>
        </a:p>
      </dgm:t>
    </dgm:pt>
    <dgm:pt modelId="{C70E39C4-B7FD-46BE-9A89-6CEE500360DC}" type="sibTrans" cxnId="{6F952DF5-7A8C-4120-9777-9442FB523694}">
      <dgm:prSet custT="1"/>
      <dgm:spPr/>
      <dgm:t>
        <a:bodyPr/>
        <a:lstStyle/>
        <a:p>
          <a:endParaRPr lang="en-IN" sz="1050"/>
        </a:p>
      </dgm:t>
    </dgm:pt>
    <dgm:pt modelId="{5D86149C-784E-4D14-9734-A78D25ACF4A2}">
      <dgm:prSet phldrT="[Text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sz="1200" dirty="0"/>
            <a:t>The notification would be sent to the nearest youth companion</a:t>
          </a:r>
        </a:p>
      </dgm:t>
    </dgm:pt>
    <dgm:pt modelId="{2DB08489-5AF7-419D-B11F-B92D618C39A7}" type="parTrans" cxnId="{70CA80C6-EEE3-4528-9E6A-FD0DA82E5C51}">
      <dgm:prSet/>
      <dgm:spPr/>
      <dgm:t>
        <a:bodyPr/>
        <a:lstStyle/>
        <a:p>
          <a:endParaRPr lang="en-IN" sz="2800"/>
        </a:p>
      </dgm:t>
    </dgm:pt>
    <dgm:pt modelId="{AF0A5E2E-6C75-4179-A47C-B058DA2257C3}" type="sibTrans" cxnId="{70CA80C6-EEE3-4528-9E6A-FD0DA82E5C51}">
      <dgm:prSet custT="1"/>
      <dgm:spPr/>
      <dgm:t>
        <a:bodyPr/>
        <a:lstStyle/>
        <a:p>
          <a:endParaRPr lang="en-IN" sz="1050"/>
        </a:p>
      </dgm:t>
    </dgm:pt>
    <dgm:pt modelId="{187294E2-3401-437E-A0DF-01F56FD891C6}">
      <dgm:prSet phldrT="[Text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sz="1200" dirty="0"/>
            <a:t>The</a:t>
          </a:r>
          <a:r>
            <a:rPr lang="en-IN" sz="1200" baseline="0" dirty="0"/>
            <a:t> youth companion would provide the elder with the requested service </a:t>
          </a:r>
          <a:endParaRPr lang="en-IN" sz="1200" dirty="0"/>
        </a:p>
      </dgm:t>
    </dgm:pt>
    <dgm:pt modelId="{CA55A1F3-A2A7-4E65-BC08-085117CB0CDB}" type="parTrans" cxnId="{FCEFF4A3-DD45-4C51-9DD5-FD20BC25A72E}">
      <dgm:prSet/>
      <dgm:spPr/>
      <dgm:t>
        <a:bodyPr/>
        <a:lstStyle/>
        <a:p>
          <a:endParaRPr lang="en-IN" sz="2800"/>
        </a:p>
      </dgm:t>
    </dgm:pt>
    <dgm:pt modelId="{FF6062E6-5537-4FFC-9740-EA13AF9CA616}" type="sibTrans" cxnId="{FCEFF4A3-DD45-4C51-9DD5-FD20BC25A72E}">
      <dgm:prSet custT="1"/>
      <dgm:spPr/>
      <dgm:t>
        <a:bodyPr/>
        <a:lstStyle/>
        <a:p>
          <a:endParaRPr lang="en-IN" sz="1050"/>
        </a:p>
      </dgm:t>
    </dgm:pt>
    <dgm:pt modelId="{A9BE6B74-3403-428B-A2AD-343D255365AA}">
      <dgm:prSet phldrT="[Text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sz="1200" dirty="0"/>
            <a:t>Feedback is taken from the elder</a:t>
          </a:r>
        </a:p>
      </dgm:t>
    </dgm:pt>
    <dgm:pt modelId="{DD6F04EA-9795-405B-8A44-EDD569A62F64}" type="parTrans" cxnId="{ACF3186D-426D-4830-B9D1-804CF9C117C1}">
      <dgm:prSet/>
      <dgm:spPr/>
      <dgm:t>
        <a:bodyPr/>
        <a:lstStyle/>
        <a:p>
          <a:endParaRPr lang="en-IN" sz="2800"/>
        </a:p>
      </dgm:t>
    </dgm:pt>
    <dgm:pt modelId="{01FC7DDA-9FA8-4725-B8BA-D4A6696C5334}" type="sibTrans" cxnId="{ACF3186D-426D-4830-B9D1-804CF9C117C1}">
      <dgm:prSet/>
      <dgm:spPr/>
      <dgm:t>
        <a:bodyPr/>
        <a:lstStyle/>
        <a:p>
          <a:endParaRPr lang="en-IN" sz="2800"/>
        </a:p>
      </dgm:t>
    </dgm:pt>
    <dgm:pt modelId="{6ECD3EAE-03D3-4B88-A245-5733501E3F07}">
      <dgm:prSet phldrT="[Text]" custT="1"/>
      <dgm:spPr>
        <a:solidFill>
          <a:srgbClr val="004AAD"/>
        </a:solidFill>
        <a:ln>
          <a:solidFill>
            <a:srgbClr val="004AAD"/>
          </a:solidFill>
        </a:ln>
      </dgm:spPr>
      <dgm:t>
        <a:bodyPr/>
        <a:lstStyle/>
        <a:p>
          <a:r>
            <a:rPr lang="en-IN" sz="1200" dirty="0"/>
            <a:t>Payment</a:t>
          </a:r>
          <a:r>
            <a:rPr lang="en-IN" sz="1200" baseline="0" dirty="0"/>
            <a:t> for the provided service is done through the app.</a:t>
          </a:r>
          <a:endParaRPr lang="en-IN" sz="1200" dirty="0"/>
        </a:p>
      </dgm:t>
    </dgm:pt>
    <dgm:pt modelId="{8F0F457D-9061-4F2B-8E71-6527705B84AD}" type="parTrans" cxnId="{7D9FFAE7-201D-444D-BC21-0B52BB438005}">
      <dgm:prSet/>
      <dgm:spPr/>
      <dgm:t>
        <a:bodyPr/>
        <a:lstStyle/>
        <a:p>
          <a:endParaRPr lang="en-IN" sz="2800"/>
        </a:p>
      </dgm:t>
    </dgm:pt>
    <dgm:pt modelId="{D5B6976D-6665-414E-92DA-40978BACEFC1}" type="sibTrans" cxnId="{7D9FFAE7-201D-444D-BC21-0B52BB438005}">
      <dgm:prSet custT="1"/>
      <dgm:spPr/>
      <dgm:t>
        <a:bodyPr/>
        <a:lstStyle/>
        <a:p>
          <a:endParaRPr lang="en-IN" sz="1050"/>
        </a:p>
      </dgm:t>
    </dgm:pt>
    <dgm:pt modelId="{561FC050-4F5E-4CAA-81E3-CA2DF3ADA68D}" type="pres">
      <dgm:prSet presAssocID="{1CC3932A-6DCB-45EF-AEEE-1C9954FD0A36}" presName="linearFlow" presStyleCnt="0">
        <dgm:presLayoutVars>
          <dgm:resizeHandles val="exact"/>
        </dgm:presLayoutVars>
      </dgm:prSet>
      <dgm:spPr/>
    </dgm:pt>
    <dgm:pt modelId="{117CC935-3C48-4928-8C57-A034D027285D}" type="pres">
      <dgm:prSet presAssocID="{4B66758D-E7FD-40FE-8D19-B1F7B3C41E38}" presName="node" presStyleLbl="node1" presStyleIdx="0" presStyleCnt="7" custScaleX="319003">
        <dgm:presLayoutVars>
          <dgm:bulletEnabled val="1"/>
        </dgm:presLayoutVars>
      </dgm:prSet>
      <dgm:spPr/>
    </dgm:pt>
    <dgm:pt modelId="{B4A0EB9A-8C63-4F1A-9BEC-189C53A1E177}" type="pres">
      <dgm:prSet presAssocID="{F5E4D1E5-C131-400D-8369-4FDF56AD70AE}" presName="sibTrans" presStyleLbl="sibTrans2D1" presStyleIdx="0" presStyleCnt="6"/>
      <dgm:spPr/>
    </dgm:pt>
    <dgm:pt modelId="{D5ADD420-2658-4C81-ACDA-E92BAA1B01CE}" type="pres">
      <dgm:prSet presAssocID="{F5E4D1E5-C131-400D-8369-4FDF56AD70AE}" presName="connectorText" presStyleLbl="sibTrans2D1" presStyleIdx="0" presStyleCnt="6"/>
      <dgm:spPr/>
    </dgm:pt>
    <dgm:pt modelId="{71024F7F-5D2C-4FEE-B684-A30411149233}" type="pres">
      <dgm:prSet presAssocID="{CE46FC2E-B811-4171-8E18-1005E278AEB7}" presName="node" presStyleLbl="node1" presStyleIdx="1" presStyleCnt="7" custScaleX="319003">
        <dgm:presLayoutVars>
          <dgm:bulletEnabled val="1"/>
        </dgm:presLayoutVars>
      </dgm:prSet>
      <dgm:spPr/>
    </dgm:pt>
    <dgm:pt modelId="{EC5CDF54-ACE7-4056-A331-197AA984937E}" type="pres">
      <dgm:prSet presAssocID="{9304A538-1265-41F0-9BBB-8AD1F99FA865}" presName="sibTrans" presStyleLbl="sibTrans2D1" presStyleIdx="1" presStyleCnt="6"/>
      <dgm:spPr/>
    </dgm:pt>
    <dgm:pt modelId="{E8E12F3F-9E11-4124-9F77-0287AC913BAA}" type="pres">
      <dgm:prSet presAssocID="{9304A538-1265-41F0-9BBB-8AD1F99FA865}" presName="connectorText" presStyleLbl="sibTrans2D1" presStyleIdx="1" presStyleCnt="6"/>
      <dgm:spPr/>
    </dgm:pt>
    <dgm:pt modelId="{425BDB06-80F3-4779-B335-81E326DBE888}" type="pres">
      <dgm:prSet presAssocID="{66B66B48-35C9-4473-BB6D-855873945FE6}" presName="node" presStyleLbl="node1" presStyleIdx="2" presStyleCnt="7" custScaleX="319003">
        <dgm:presLayoutVars>
          <dgm:bulletEnabled val="1"/>
        </dgm:presLayoutVars>
      </dgm:prSet>
      <dgm:spPr/>
    </dgm:pt>
    <dgm:pt modelId="{1D3FF82E-E12B-4896-8FEC-637E0F52C1BA}" type="pres">
      <dgm:prSet presAssocID="{C70E39C4-B7FD-46BE-9A89-6CEE500360DC}" presName="sibTrans" presStyleLbl="sibTrans2D1" presStyleIdx="2" presStyleCnt="6"/>
      <dgm:spPr/>
    </dgm:pt>
    <dgm:pt modelId="{4C4E5914-1BD2-49F5-AF05-C2E4DE255214}" type="pres">
      <dgm:prSet presAssocID="{C70E39C4-B7FD-46BE-9A89-6CEE500360DC}" presName="connectorText" presStyleLbl="sibTrans2D1" presStyleIdx="2" presStyleCnt="6"/>
      <dgm:spPr/>
    </dgm:pt>
    <dgm:pt modelId="{52B3A4DA-FA72-4DEA-9B00-EF67BFCC6399}" type="pres">
      <dgm:prSet presAssocID="{5D86149C-784E-4D14-9734-A78D25ACF4A2}" presName="node" presStyleLbl="node1" presStyleIdx="3" presStyleCnt="7" custScaleX="319003">
        <dgm:presLayoutVars>
          <dgm:bulletEnabled val="1"/>
        </dgm:presLayoutVars>
      </dgm:prSet>
      <dgm:spPr/>
    </dgm:pt>
    <dgm:pt modelId="{87BC58FB-B5C7-496A-AA9B-85641B17234E}" type="pres">
      <dgm:prSet presAssocID="{AF0A5E2E-6C75-4179-A47C-B058DA2257C3}" presName="sibTrans" presStyleLbl="sibTrans2D1" presStyleIdx="3" presStyleCnt="6"/>
      <dgm:spPr/>
    </dgm:pt>
    <dgm:pt modelId="{EF979BFC-2CE4-406A-8165-B975A0DE09B7}" type="pres">
      <dgm:prSet presAssocID="{AF0A5E2E-6C75-4179-A47C-B058DA2257C3}" presName="connectorText" presStyleLbl="sibTrans2D1" presStyleIdx="3" presStyleCnt="6"/>
      <dgm:spPr/>
    </dgm:pt>
    <dgm:pt modelId="{9CAD63DC-5E52-4DC3-BD31-9A3770C77E8D}" type="pres">
      <dgm:prSet presAssocID="{187294E2-3401-437E-A0DF-01F56FD891C6}" presName="node" presStyleLbl="node1" presStyleIdx="4" presStyleCnt="7" custScaleX="319003">
        <dgm:presLayoutVars>
          <dgm:bulletEnabled val="1"/>
        </dgm:presLayoutVars>
      </dgm:prSet>
      <dgm:spPr/>
    </dgm:pt>
    <dgm:pt modelId="{AD3D7422-992C-4994-BAD6-16F15840DCDE}" type="pres">
      <dgm:prSet presAssocID="{FF6062E6-5537-4FFC-9740-EA13AF9CA616}" presName="sibTrans" presStyleLbl="sibTrans2D1" presStyleIdx="4" presStyleCnt="6"/>
      <dgm:spPr/>
    </dgm:pt>
    <dgm:pt modelId="{FF86EEDF-B037-49F2-80E3-44987B3C8449}" type="pres">
      <dgm:prSet presAssocID="{FF6062E6-5537-4FFC-9740-EA13AF9CA616}" presName="connectorText" presStyleLbl="sibTrans2D1" presStyleIdx="4" presStyleCnt="6"/>
      <dgm:spPr/>
    </dgm:pt>
    <dgm:pt modelId="{D836E012-D251-44F3-AE3E-8883F8BA73A7}" type="pres">
      <dgm:prSet presAssocID="{6ECD3EAE-03D3-4B88-A245-5733501E3F07}" presName="node" presStyleLbl="node1" presStyleIdx="5" presStyleCnt="7" custScaleX="319003">
        <dgm:presLayoutVars>
          <dgm:bulletEnabled val="1"/>
        </dgm:presLayoutVars>
      </dgm:prSet>
      <dgm:spPr/>
    </dgm:pt>
    <dgm:pt modelId="{674C1F35-30C1-4875-9D10-33B897A0F466}" type="pres">
      <dgm:prSet presAssocID="{D5B6976D-6665-414E-92DA-40978BACEFC1}" presName="sibTrans" presStyleLbl="sibTrans2D1" presStyleIdx="5" presStyleCnt="6"/>
      <dgm:spPr/>
    </dgm:pt>
    <dgm:pt modelId="{41A5792D-F714-4C56-A8AC-02FCDB516063}" type="pres">
      <dgm:prSet presAssocID="{D5B6976D-6665-414E-92DA-40978BACEFC1}" presName="connectorText" presStyleLbl="sibTrans2D1" presStyleIdx="5" presStyleCnt="6"/>
      <dgm:spPr/>
    </dgm:pt>
    <dgm:pt modelId="{C869BCD9-C941-4362-8D13-40ECB661F14D}" type="pres">
      <dgm:prSet presAssocID="{A9BE6B74-3403-428B-A2AD-343D255365AA}" presName="node" presStyleLbl="node1" presStyleIdx="6" presStyleCnt="7" custScaleX="319003">
        <dgm:presLayoutVars>
          <dgm:bulletEnabled val="1"/>
        </dgm:presLayoutVars>
      </dgm:prSet>
      <dgm:spPr/>
    </dgm:pt>
  </dgm:ptLst>
  <dgm:cxnLst>
    <dgm:cxn modelId="{1CB80500-56EF-4FBF-A851-18233699D344}" type="presOf" srcId="{D5B6976D-6665-414E-92DA-40978BACEFC1}" destId="{674C1F35-30C1-4875-9D10-33B897A0F466}" srcOrd="0" destOrd="0" presId="urn:microsoft.com/office/officeart/2005/8/layout/process2"/>
    <dgm:cxn modelId="{F7F91402-C65E-4355-A592-E64F5255FD06}" type="presOf" srcId="{FF6062E6-5537-4FFC-9740-EA13AF9CA616}" destId="{AD3D7422-992C-4994-BAD6-16F15840DCDE}" srcOrd="0" destOrd="0" presId="urn:microsoft.com/office/officeart/2005/8/layout/process2"/>
    <dgm:cxn modelId="{B8486A03-2031-478A-B51B-76DA7B737564}" type="presOf" srcId="{F5E4D1E5-C131-400D-8369-4FDF56AD70AE}" destId="{D5ADD420-2658-4C81-ACDA-E92BAA1B01CE}" srcOrd="1" destOrd="0" presId="urn:microsoft.com/office/officeart/2005/8/layout/process2"/>
    <dgm:cxn modelId="{BE79DB08-A5A2-4507-BAD9-F5BC204FB863}" srcId="{1CC3932A-6DCB-45EF-AEEE-1C9954FD0A36}" destId="{CE46FC2E-B811-4171-8E18-1005E278AEB7}" srcOrd="1" destOrd="0" parTransId="{F5308AD9-B1FE-43EC-92D4-1AB707D3A713}" sibTransId="{9304A538-1265-41F0-9BBB-8AD1F99FA865}"/>
    <dgm:cxn modelId="{AD7A9809-02B6-4517-B03A-2F28FC64686B}" type="presOf" srcId="{CE46FC2E-B811-4171-8E18-1005E278AEB7}" destId="{71024F7F-5D2C-4FEE-B684-A30411149233}" srcOrd="0" destOrd="0" presId="urn:microsoft.com/office/officeart/2005/8/layout/process2"/>
    <dgm:cxn modelId="{21301A0B-8ABC-450E-9D0C-C344343BD0C0}" type="presOf" srcId="{5D86149C-784E-4D14-9734-A78D25ACF4A2}" destId="{52B3A4DA-FA72-4DEA-9B00-EF67BFCC6399}" srcOrd="0" destOrd="0" presId="urn:microsoft.com/office/officeart/2005/8/layout/process2"/>
    <dgm:cxn modelId="{25F4742D-E720-4639-AAB8-D03E2E2DA4EA}" type="presOf" srcId="{9304A538-1265-41F0-9BBB-8AD1F99FA865}" destId="{E8E12F3F-9E11-4124-9F77-0287AC913BAA}" srcOrd="1" destOrd="0" presId="urn:microsoft.com/office/officeart/2005/8/layout/process2"/>
    <dgm:cxn modelId="{F5FCF130-A527-42E3-8C3C-69503D3899AA}" srcId="{1CC3932A-6DCB-45EF-AEEE-1C9954FD0A36}" destId="{4B66758D-E7FD-40FE-8D19-B1F7B3C41E38}" srcOrd="0" destOrd="0" parTransId="{F85EE8D6-88FD-49FA-91A0-78E851F2207D}" sibTransId="{F5E4D1E5-C131-400D-8369-4FDF56AD70AE}"/>
    <dgm:cxn modelId="{26EC6C33-0B9F-46CB-BAE8-06276D1EBA62}" type="presOf" srcId="{F5E4D1E5-C131-400D-8369-4FDF56AD70AE}" destId="{B4A0EB9A-8C63-4F1A-9BEC-189C53A1E177}" srcOrd="0" destOrd="0" presId="urn:microsoft.com/office/officeart/2005/8/layout/process2"/>
    <dgm:cxn modelId="{E740BB3B-65CC-4707-9C6C-3CC7BF27C68C}" type="presOf" srcId="{187294E2-3401-437E-A0DF-01F56FD891C6}" destId="{9CAD63DC-5E52-4DC3-BD31-9A3770C77E8D}" srcOrd="0" destOrd="0" presId="urn:microsoft.com/office/officeart/2005/8/layout/process2"/>
    <dgm:cxn modelId="{4CB6B35D-C52F-4FDC-860A-04FB1519A033}" type="presOf" srcId="{A9BE6B74-3403-428B-A2AD-343D255365AA}" destId="{C869BCD9-C941-4362-8D13-40ECB661F14D}" srcOrd="0" destOrd="0" presId="urn:microsoft.com/office/officeart/2005/8/layout/process2"/>
    <dgm:cxn modelId="{5B44F343-BE28-4043-9493-D275A745169C}" type="presOf" srcId="{4B66758D-E7FD-40FE-8D19-B1F7B3C41E38}" destId="{117CC935-3C48-4928-8C57-A034D027285D}" srcOrd="0" destOrd="0" presId="urn:microsoft.com/office/officeart/2005/8/layout/process2"/>
    <dgm:cxn modelId="{4BF4F963-7C53-46BF-A35D-F9D9ADEFEB35}" type="presOf" srcId="{C70E39C4-B7FD-46BE-9A89-6CEE500360DC}" destId="{1D3FF82E-E12B-4896-8FEC-637E0F52C1BA}" srcOrd="0" destOrd="0" presId="urn:microsoft.com/office/officeart/2005/8/layout/process2"/>
    <dgm:cxn modelId="{6D1B8E4A-7022-4C03-A1B2-6DAA3D408C82}" type="presOf" srcId="{C70E39C4-B7FD-46BE-9A89-6CEE500360DC}" destId="{4C4E5914-1BD2-49F5-AF05-C2E4DE255214}" srcOrd="1" destOrd="0" presId="urn:microsoft.com/office/officeart/2005/8/layout/process2"/>
    <dgm:cxn modelId="{ACF3186D-426D-4830-B9D1-804CF9C117C1}" srcId="{1CC3932A-6DCB-45EF-AEEE-1C9954FD0A36}" destId="{A9BE6B74-3403-428B-A2AD-343D255365AA}" srcOrd="6" destOrd="0" parTransId="{DD6F04EA-9795-405B-8A44-EDD569A62F64}" sibTransId="{01FC7DDA-9FA8-4725-B8BA-D4A6696C5334}"/>
    <dgm:cxn modelId="{4F25534F-E786-4848-B81D-847016F62245}" type="presOf" srcId="{AF0A5E2E-6C75-4179-A47C-B058DA2257C3}" destId="{EF979BFC-2CE4-406A-8165-B975A0DE09B7}" srcOrd="1" destOrd="0" presId="urn:microsoft.com/office/officeart/2005/8/layout/process2"/>
    <dgm:cxn modelId="{9B92E857-52E9-42B9-B4BB-4F211C0B0950}" type="presOf" srcId="{D5B6976D-6665-414E-92DA-40978BACEFC1}" destId="{41A5792D-F714-4C56-A8AC-02FCDB516063}" srcOrd="1" destOrd="0" presId="urn:microsoft.com/office/officeart/2005/8/layout/process2"/>
    <dgm:cxn modelId="{45DAEB78-26A3-44F5-80F2-F0DF3F37DBBA}" type="presOf" srcId="{1CC3932A-6DCB-45EF-AEEE-1C9954FD0A36}" destId="{561FC050-4F5E-4CAA-81E3-CA2DF3ADA68D}" srcOrd="0" destOrd="0" presId="urn:microsoft.com/office/officeart/2005/8/layout/process2"/>
    <dgm:cxn modelId="{7E36167B-6E23-4FA8-9A67-EC3A07ABF074}" type="presOf" srcId="{FF6062E6-5537-4FFC-9740-EA13AF9CA616}" destId="{FF86EEDF-B037-49F2-80E3-44987B3C8449}" srcOrd="1" destOrd="0" presId="urn:microsoft.com/office/officeart/2005/8/layout/process2"/>
    <dgm:cxn modelId="{B63BE87E-1D46-4831-BD9F-4A62341E2F7A}" type="presOf" srcId="{6ECD3EAE-03D3-4B88-A245-5733501E3F07}" destId="{D836E012-D251-44F3-AE3E-8883F8BA73A7}" srcOrd="0" destOrd="0" presId="urn:microsoft.com/office/officeart/2005/8/layout/process2"/>
    <dgm:cxn modelId="{8EF18683-1ED6-4775-9554-C4BE9DFA310B}" type="presOf" srcId="{9304A538-1265-41F0-9BBB-8AD1F99FA865}" destId="{EC5CDF54-ACE7-4056-A331-197AA984937E}" srcOrd="0" destOrd="0" presId="urn:microsoft.com/office/officeart/2005/8/layout/process2"/>
    <dgm:cxn modelId="{FCEFF4A3-DD45-4C51-9DD5-FD20BC25A72E}" srcId="{1CC3932A-6DCB-45EF-AEEE-1C9954FD0A36}" destId="{187294E2-3401-437E-A0DF-01F56FD891C6}" srcOrd="4" destOrd="0" parTransId="{CA55A1F3-A2A7-4E65-BC08-085117CB0CDB}" sibTransId="{FF6062E6-5537-4FFC-9740-EA13AF9CA616}"/>
    <dgm:cxn modelId="{294F7EAA-1BAE-4D80-AD6F-151DA3702E70}" type="presOf" srcId="{AF0A5E2E-6C75-4179-A47C-B058DA2257C3}" destId="{87BC58FB-B5C7-496A-AA9B-85641B17234E}" srcOrd="0" destOrd="0" presId="urn:microsoft.com/office/officeart/2005/8/layout/process2"/>
    <dgm:cxn modelId="{70CA80C6-EEE3-4528-9E6A-FD0DA82E5C51}" srcId="{1CC3932A-6DCB-45EF-AEEE-1C9954FD0A36}" destId="{5D86149C-784E-4D14-9734-A78D25ACF4A2}" srcOrd="3" destOrd="0" parTransId="{2DB08489-5AF7-419D-B11F-B92D618C39A7}" sibTransId="{AF0A5E2E-6C75-4179-A47C-B058DA2257C3}"/>
    <dgm:cxn modelId="{7D9FFAE7-201D-444D-BC21-0B52BB438005}" srcId="{1CC3932A-6DCB-45EF-AEEE-1C9954FD0A36}" destId="{6ECD3EAE-03D3-4B88-A245-5733501E3F07}" srcOrd="5" destOrd="0" parTransId="{8F0F457D-9061-4F2B-8E71-6527705B84AD}" sibTransId="{D5B6976D-6665-414E-92DA-40978BACEFC1}"/>
    <dgm:cxn modelId="{CDD5F9F2-DC77-40D6-84B8-E4A02295DDF7}" type="presOf" srcId="{66B66B48-35C9-4473-BB6D-855873945FE6}" destId="{425BDB06-80F3-4779-B335-81E326DBE888}" srcOrd="0" destOrd="0" presId="urn:microsoft.com/office/officeart/2005/8/layout/process2"/>
    <dgm:cxn modelId="{6F952DF5-7A8C-4120-9777-9442FB523694}" srcId="{1CC3932A-6DCB-45EF-AEEE-1C9954FD0A36}" destId="{66B66B48-35C9-4473-BB6D-855873945FE6}" srcOrd="2" destOrd="0" parTransId="{0D4AF63F-C457-4578-950C-8C6C5755CC32}" sibTransId="{C70E39C4-B7FD-46BE-9A89-6CEE500360DC}"/>
    <dgm:cxn modelId="{8799086A-DBDF-4E84-837A-CE1B7A8953CA}" type="presParOf" srcId="{561FC050-4F5E-4CAA-81E3-CA2DF3ADA68D}" destId="{117CC935-3C48-4928-8C57-A034D027285D}" srcOrd="0" destOrd="0" presId="urn:microsoft.com/office/officeart/2005/8/layout/process2"/>
    <dgm:cxn modelId="{457793BB-A71C-4B6B-A30B-B1D3BF6D15F0}" type="presParOf" srcId="{561FC050-4F5E-4CAA-81E3-CA2DF3ADA68D}" destId="{B4A0EB9A-8C63-4F1A-9BEC-189C53A1E177}" srcOrd="1" destOrd="0" presId="urn:microsoft.com/office/officeart/2005/8/layout/process2"/>
    <dgm:cxn modelId="{C92E255B-E9A8-4548-812F-539B4A63C6DB}" type="presParOf" srcId="{B4A0EB9A-8C63-4F1A-9BEC-189C53A1E177}" destId="{D5ADD420-2658-4C81-ACDA-E92BAA1B01CE}" srcOrd="0" destOrd="0" presId="urn:microsoft.com/office/officeart/2005/8/layout/process2"/>
    <dgm:cxn modelId="{C4F216F6-1D0E-470B-95E9-9864DA94DA37}" type="presParOf" srcId="{561FC050-4F5E-4CAA-81E3-CA2DF3ADA68D}" destId="{71024F7F-5D2C-4FEE-B684-A30411149233}" srcOrd="2" destOrd="0" presId="urn:microsoft.com/office/officeart/2005/8/layout/process2"/>
    <dgm:cxn modelId="{7CBD268E-2102-421E-87D0-22B85A373E32}" type="presParOf" srcId="{561FC050-4F5E-4CAA-81E3-CA2DF3ADA68D}" destId="{EC5CDF54-ACE7-4056-A331-197AA984937E}" srcOrd="3" destOrd="0" presId="urn:microsoft.com/office/officeart/2005/8/layout/process2"/>
    <dgm:cxn modelId="{827FB560-2FBD-433A-861F-D302B192C913}" type="presParOf" srcId="{EC5CDF54-ACE7-4056-A331-197AA984937E}" destId="{E8E12F3F-9E11-4124-9F77-0287AC913BAA}" srcOrd="0" destOrd="0" presId="urn:microsoft.com/office/officeart/2005/8/layout/process2"/>
    <dgm:cxn modelId="{044BC420-0036-436F-AC58-15206D22AF2D}" type="presParOf" srcId="{561FC050-4F5E-4CAA-81E3-CA2DF3ADA68D}" destId="{425BDB06-80F3-4779-B335-81E326DBE888}" srcOrd="4" destOrd="0" presId="urn:microsoft.com/office/officeart/2005/8/layout/process2"/>
    <dgm:cxn modelId="{745673AF-3C50-4EE3-BC43-B10037F1E964}" type="presParOf" srcId="{561FC050-4F5E-4CAA-81E3-CA2DF3ADA68D}" destId="{1D3FF82E-E12B-4896-8FEC-637E0F52C1BA}" srcOrd="5" destOrd="0" presId="urn:microsoft.com/office/officeart/2005/8/layout/process2"/>
    <dgm:cxn modelId="{E7AA3543-BB6C-400F-A673-048CEEAF8AAB}" type="presParOf" srcId="{1D3FF82E-E12B-4896-8FEC-637E0F52C1BA}" destId="{4C4E5914-1BD2-49F5-AF05-C2E4DE255214}" srcOrd="0" destOrd="0" presId="urn:microsoft.com/office/officeart/2005/8/layout/process2"/>
    <dgm:cxn modelId="{540C6FB1-A53E-4EE0-BA44-0FF770CBD3C0}" type="presParOf" srcId="{561FC050-4F5E-4CAA-81E3-CA2DF3ADA68D}" destId="{52B3A4DA-FA72-4DEA-9B00-EF67BFCC6399}" srcOrd="6" destOrd="0" presId="urn:microsoft.com/office/officeart/2005/8/layout/process2"/>
    <dgm:cxn modelId="{6A416759-E41A-4E70-A2B4-1DCF04E89A33}" type="presParOf" srcId="{561FC050-4F5E-4CAA-81E3-CA2DF3ADA68D}" destId="{87BC58FB-B5C7-496A-AA9B-85641B17234E}" srcOrd="7" destOrd="0" presId="urn:microsoft.com/office/officeart/2005/8/layout/process2"/>
    <dgm:cxn modelId="{84247436-54E9-4590-B28A-D90D2CA46912}" type="presParOf" srcId="{87BC58FB-B5C7-496A-AA9B-85641B17234E}" destId="{EF979BFC-2CE4-406A-8165-B975A0DE09B7}" srcOrd="0" destOrd="0" presId="urn:microsoft.com/office/officeart/2005/8/layout/process2"/>
    <dgm:cxn modelId="{64B0299F-6931-4482-950D-CED0A5060E0D}" type="presParOf" srcId="{561FC050-4F5E-4CAA-81E3-CA2DF3ADA68D}" destId="{9CAD63DC-5E52-4DC3-BD31-9A3770C77E8D}" srcOrd="8" destOrd="0" presId="urn:microsoft.com/office/officeart/2005/8/layout/process2"/>
    <dgm:cxn modelId="{019BAD0B-0E01-4191-B260-C8CC07C25239}" type="presParOf" srcId="{561FC050-4F5E-4CAA-81E3-CA2DF3ADA68D}" destId="{AD3D7422-992C-4994-BAD6-16F15840DCDE}" srcOrd="9" destOrd="0" presId="urn:microsoft.com/office/officeart/2005/8/layout/process2"/>
    <dgm:cxn modelId="{99BD68D1-4904-433D-BEFB-4B790029DF32}" type="presParOf" srcId="{AD3D7422-992C-4994-BAD6-16F15840DCDE}" destId="{FF86EEDF-B037-49F2-80E3-44987B3C8449}" srcOrd="0" destOrd="0" presId="urn:microsoft.com/office/officeart/2005/8/layout/process2"/>
    <dgm:cxn modelId="{1D481B67-E290-4502-A9C2-3A268121856F}" type="presParOf" srcId="{561FC050-4F5E-4CAA-81E3-CA2DF3ADA68D}" destId="{D836E012-D251-44F3-AE3E-8883F8BA73A7}" srcOrd="10" destOrd="0" presId="urn:microsoft.com/office/officeart/2005/8/layout/process2"/>
    <dgm:cxn modelId="{A5D11ABA-95BA-4D95-AECF-EEF01251FF38}" type="presParOf" srcId="{561FC050-4F5E-4CAA-81E3-CA2DF3ADA68D}" destId="{674C1F35-30C1-4875-9D10-33B897A0F466}" srcOrd="11" destOrd="0" presId="urn:microsoft.com/office/officeart/2005/8/layout/process2"/>
    <dgm:cxn modelId="{4DB2EF32-9A21-48CC-9A87-B7453DB3BF92}" type="presParOf" srcId="{674C1F35-30C1-4875-9D10-33B897A0F466}" destId="{41A5792D-F714-4C56-A8AC-02FCDB516063}" srcOrd="0" destOrd="0" presId="urn:microsoft.com/office/officeart/2005/8/layout/process2"/>
    <dgm:cxn modelId="{0B266E42-8948-49B0-BBDB-A9D84C33BC52}" type="presParOf" srcId="{561FC050-4F5E-4CAA-81E3-CA2DF3ADA68D}" destId="{C869BCD9-C941-4362-8D13-40ECB661F14D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B4AD6-1021-403D-B7C9-028EE411E2CA}">
      <dsp:nvSpPr>
        <dsp:cNvPr id="0" name=""/>
        <dsp:cNvSpPr/>
      </dsp:nvSpPr>
      <dsp:spPr>
        <a:xfrm rot="5400000">
          <a:off x="-173542" y="174848"/>
          <a:ext cx="1156946" cy="809862"/>
        </a:xfrm>
        <a:prstGeom prst="chevron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Awareness</a:t>
          </a:r>
        </a:p>
      </dsp:txBody>
      <dsp:txXfrm rot="-5400000">
        <a:off x="0" y="406237"/>
        <a:ext cx="809862" cy="347084"/>
      </dsp:txXfrm>
    </dsp:sp>
    <dsp:sp modelId="{0A3CB08E-FA67-44EE-9C66-30E6ACBA73B3}">
      <dsp:nvSpPr>
        <dsp:cNvPr id="0" name=""/>
        <dsp:cNvSpPr/>
      </dsp:nvSpPr>
      <dsp:spPr>
        <a:xfrm rot="5400000">
          <a:off x="2864833" y="-2053664"/>
          <a:ext cx="752015" cy="4861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Corporate awareness program ( targeting working people )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Newspaper/Pamphlets ( targeting elderly people )</a:t>
          </a:r>
          <a:endParaRPr lang="en-IN" sz="1500" kern="1200" dirty="0"/>
        </a:p>
      </dsp:txBody>
      <dsp:txXfrm rot="-5400000">
        <a:off x="809862" y="38017"/>
        <a:ext cx="4825247" cy="678595"/>
      </dsp:txXfrm>
    </dsp:sp>
    <dsp:sp modelId="{641B1F72-C467-40D7-9173-5D78D7EC3FB9}">
      <dsp:nvSpPr>
        <dsp:cNvPr id="0" name=""/>
        <dsp:cNvSpPr/>
      </dsp:nvSpPr>
      <dsp:spPr>
        <a:xfrm rot="5400000">
          <a:off x="-173542" y="1183750"/>
          <a:ext cx="1156946" cy="809862"/>
        </a:xfrm>
        <a:prstGeom prst="chevron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Interest</a:t>
          </a:r>
        </a:p>
      </dsp:txBody>
      <dsp:txXfrm rot="-5400000">
        <a:off x="0" y="1415139"/>
        <a:ext cx="809862" cy="347084"/>
      </dsp:txXfrm>
    </dsp:sp>
    <dsp:sp modelId="{ACA9B577-0DA4-405E-AC00-AA7D93900532}">
      <dsp:nvSpPr>
        <dsp:cNvPr id="0" name=""/>
        <dsp:cNvSpPr/>
      </dsp:nvSpPr>
      <dsp:spPr>
        <a:xfrm rot="5400000">
          <a:off x="2864833" y="-1044762"/>
          <a:ext cx="752015" cy="4861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Having free trials for elderly people living 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First time user discount</a:t>
          </a:r>
          <a:endParaRPr lang="en-IN" sz="1500" kern="1200" dirty="0"/>
        </a:p>
      </dsp:txBody>
      <dsp:txXfrm rot="-5400000">
        <a:off x="809862" y="1046919"/>
        <a:ext cx="4825247" cy="678595"/>
      </dsp:txXfrm>
    </dsp:sp>
    <dsp:sp modelId="{7403AB8F-3D72-464A-9737-45EC51ECCDEC}">
      <dsp:nvSpPr>
        <dsp:cNvPr id="0" name=""/>
        <dsp:cNvSpPr/>
      </dsp:nvSpPr>
      <dsp:spPr>
        <a:xfrm rot="5400000">
          <a:off x="-173542" y="2192653"/>
          <a:ext cx="1156946" cy="809862"/>
        </a:xfrm>
        <a:prstGeom prst="chevron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Desire</a:t>
          </a:r>
        </a:p>
      </dsp:txBody>
      <dsp:txXfrm rot="-5400000">
        <a:off x="0" y="2424042"/>
        <a:ext cx="809862" cy="347084"/>
      </dsp:txXfrm>
    </dsp:sp>
    <dsp:sp modelId="{6270F8F2-FAF7-4865-A8F0-05EF97B04640}">
      <dsp:nvSpPr>
        <dsp:cNvPr id="0" name=""/>
        <dsp:cNvSpPr/>
      </dsp:nvSpPr>
      <dsp:spPr>
        <a:xfrm rot="5400000">
          <a:off x="2864833" y="-35859"/>
          <a:ext cx="752015" cy="4861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Using customers reviews &amp; testimonials as a point to building the trust (making them strongly feel safe with care mate )</a:t>
          </a:r>
          <a:endParaRPr lang="en-IN" sz="1500" kern="1200" dirty="0"/>
        </a:p>
      </dsp:txBody>
      <dsp:txXfrm rot="-5400000">
        <a:off x="809862" y="2055822"/>
        <a:ext cx="4825247" cy="678595"/>
      </dsp:txXfrm>
    </dsp:sp>
    <dsp:sp modelId="{AF004159-8068-4E96-8D8C-F2C3D585FBAC}">
      <dsp:nvSpPr>
        <dsp:cNvPr id="0" name=""/>
        <dsp:cNvSpPr/>
      </dsp:nvSpPr>
      <dsp:spPr>
        <a:xfrm rot="5400000">
          <a:off x="-173542" y="3201555"/>
          <a:ext cx="1156946" cy="809862"/>
        </a:xfrm>
        <a:prstGeom prst="chevron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Action</a:t>
          </a:r>
        </a:p>
      </dsp:txBody>
      <dsp:txXfrm rot="-5400000">
        <a:off x="0" y="3432944"/>
        <a:ext cx="809862" cy="347084"/>
      </dsp:txXfrm>
    </dsp:sp>
    <dsp:sp modelId="{2DB23749-4BC2-4A49-8A03-F5F4BA2ACB72}">
      <dsp:nvSpPr>
        <dsp:cNvPr id="0" name=""/>
        <dsp:cNvSpPr/>
      </dsp:nvSpPr>
      <dsp:spPr>
        <a:xfrm rot="5400000">
          <a:off x="2864833" y="973042"/>
          <a:ext cx="752015" cy="48619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Availing </a:t>
          </a:r>
          <a:r>
            <a:rPr lang="en-US" sz="1500" kern="1200" dirty="0" err="1"/>
            <a:t>CareMate</a:t>
          </a:r>
          <a:r>
            <a:rPr lang="en-US" sz="1500" kern="1200" dirty="0"/>
            <a:t> services for its highly trustable services.</a:t>
          </a:r>
          <a:endParaRPr lang="en-IN" sz="1500" kern="1200" dirty="0"/>
        </a:p>
      </dsp:txBody>
      <dsp:txXfrm rot="-5400000">
        <a:off x="809862" y="3064723"/>
        <a:ext cx="4825247" cy="6785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F857F-90D1-4E37-9C43-ECC4F1676E7A}">
      <dsp:nvSpPr>
        <dsp:cNvPr id="0" name=""/>
        <dsp:cNvSpPr/>
      </dsp:nvSpPr>
      <dsp:spPr>
        <a:xfrm>
          <a:off x="5427" y="1117118"/>
          <a:ext cx="2080575" cy="832230"/>
        </a:xfrm>
        <a:prstGeom prst="rect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Thara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Sangamitraa</a:t>
          </a:r>
        </a:p>
      </dsp:txBody>
      <dsp:txXfrm>
        <a:off x="5427" y="1117118"/>
        <a:ext cx="2080575" cy="832230"/>
      </dsp:txXfrm>
    </dsp:sp>
    <dsp:sp modelId="{0F8148CE-4A97-4651-A55A-F4F09F667D4D}">
      <dsp:nvSpPr>
        <dsp:cNvPr id="0" name=""/>
        <dsp:cNvSpPr/>
      </dsp:nvSpPr>
      <dsp:spPr>
        <a:xfrm>
          <a:off x="5427" y="1949348"/>
          <a:ext cx="2080575" cy="190228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Ideation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PPT formatting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Content Refining ( Need gap to Marketing Mix 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Brand Name and Logo design.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200" kern="1200" dirty="0"/>
        </a:p>
      </dsp:txBody>
      <dsp:txXfrm>
        <a:off x="5427" y="1949348"/>
        <a:ext cx="2080575" cy="1902285"/>
      </dsp:txXfrm>
    </dsp:sp>
    <dsp:sp modelId="{A55FB153-6D1A-495B-9622-F413D56EDD5D}">
      <dsp:nvSpPr>
        <dsp:cNvPr id="0" name=""/>
        <dsp:cNvSpPr/>
      </dsp:nvSpPr>
      <dsp:spPr>
        <a:xfrm>
          <a:off x="2377283" y="1117118"/>
          <a:ext cx="2080575" cy="832230"/>
        </a:xfrm>
        <a:prstGeom prst="rect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Yashovardhan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Karnawat</a:t>
          </a:r>
        </a:p>
      </dsp:txBody>
      <dsp:txXfrm>
        <a:off x="2377283" y="1117118"/>
        <a:ext cx="2080575" cy="832230"/>
      </dsp:txXfrm>
    </dsp:sp>
    <dsp:sp modelId="{B7F12324-CF09-4E55-8128-4CE69A375186}">
      <dsp:nvSpPr>
        <dsp:cNvPr id="0" name=""/>
        <dsp:cNvSpPr/>
      </dsp:nvSpPr>
      <dsp:spPr>
        <a:xfrm>
          <a:off x="2377283" y="1949348"/>
          <a:ext cx="2080575" cy="190228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Ideation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Base Content ( STP , Ansoff and BCG matrix )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Content Refining. </a:t>
          </a:r>
        </a:p>
      </dsp:txBody>
      <dsp:txXfrm>
        <a:off x="2377283" y="1949348"/>
        <a:ext cx="2080575" cy="1902285"/>
      </dsp:txXfrm>
    </dsp:sp>
    <dsp:sp modelId="{BD6E7B42-2D48-43BA-B18D-0E3DFD8376AE}">
      <dsp:nvSpPr>
        <dsp:cNvPr id="0" name=""/>
        <dsp:cNvSpPr/>
      </dsp:nvSpPr>
      <dsp:spPr>
        <a:xfrm>
          <a:off x="4749140" y="1117118"/>
          <a:ext cx="2080575" cy="832230"/>
        </a:xfrm>
        <a:prstGeom prst="rect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 err="1"/>
            <a:t>Roghan</a:t>
          </a:r>
          <a:endParaRPr lang="en-IN" sz="2100" kern="1200" dirty="0"/>
        </a:p>
      </dsp:txBody>
      <dsp:txXfrm>
        <a:off x="4749140" y="1117118"/>
        <a:ext cx="2080575" cy="832230"/>
      </dsp:txXfrm>
    </dsp:sp>
    <dsp:sp modelId="{B7756079-CA9B-4209-8454-037F5BCF70AE}">
      <dsp:nvSpPr>
        <dsp:cNvPr id="0" name=""/>
        <dsp:cNvSpPr/>
      </dsp:nvSpPr>
      <dsp:spPr>
        <a:xfrm>
          <a:off x="4749140" y="1949348"/>
          <a:ext cx="2080575" cy="190228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Ideation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Base Content ( Need gap, Porters five forces, Aida, Product  and Place)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Content Refining.</a:t>
          </a:r>
        </a:p>
      </dsp:txBody>
      <dsp:txXfrm>
        <a:off x="4749140" y="1949348"/>
        <a:ext cx="2080575" cy="1902285"/>
      </dsp:txXfrm>
    </dsp:sp>
    <dsp:sp modelId="{080DEE5A-BC33-4F91-A98F-C89AACD8F5DC}">
      <dsp:nvSpPr>
        <dsp:cNvPr id="0" name=""/>
        <dsp:cNvSpPr/>
      </dsp:nvSpPr>
      <dsp:spPr>
        <a:xfrm>
          <a:off x="7120996" y="1117118"/>
          <a:ext cx="2080575" cy="832230"/>
        </a:xfrm>
        <a:prstGeom prst="rect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 err="1"/>
            <a:t>Parinitha</a:t>
          </a:r>
          <a:endParaRPr lang="en-IN" sz="2100" kern="1200" dirty="0"/>
        </a:p>
      </dsp:txBody>
      <dsp:txXfrm>
        <a:off x="7120996" y="1117118"/>
        <a:ext cx="2080575" cy="832230"/>
      </dsp:txXfrm>
    </dsp:sp>
    <dsp:sp modelId="{4E4517BA-2337-4C13-89B8-D55C11A921FC}">
      <dsp:nvSpPr>
        <dsp:cNvPr id="0" name=""/>
        <dsp:cNvSpPr/>
      </dsp:nvSpPr>
      <dsp:spPr>
        <a:xfrm>
          <a:off x="7120996" y="1949348"/>
          <a:ext cx="2080575" cy="190228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Ideation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Base Content ( Promotion, helping with content ideas for others 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PPT Structuring.</a:t>
          </a:r>
        </a:p>
      </dsp:txBody>
      <dsp:txXfrm>
        <a:off x="7120996" y="1949348"/>
        <a:ext cx="2080575" cy="1902285"/>
      </dsp:txXfrm>
    </dsp:sp>
    <dsp:sp modelId="{88FC4890-C3F5-46EC-91BD-E298685FEF60}">
      <dsp:nvSpPr>
        <dsp:cNvPr id="0" name=""/>
        <dsp:cNvSpPr/>
      </dsp:nvSpPr>
      <dsp:spPr>
        <a:xfrm>
          <a:off x="9492852" y="1117118"/>
          <a:ext cx="2080575" cy="832230"/>
        </a:xfrm>
        <a:prstGeom prst="rect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 err="1"/>
            <a:t>Priyana</a:t>
          </a:r>
          <a:endParaRPr lang="en-IN" sz="2100" kern="1200" dirty="0"/>
        </a:p>
      </dsp:txBody>
      <dsp:txXfrm>
        <a:off x="9492852" y="1117118"/>
        <a:ext cx="2080575" cy="832230"/>
      </dsp:txXfrm>
    </dsp:sp>
    <dsp:sp modelId="{CC43F49C-C2CB-4643-93DF-D1DFB1BCEDC9}">
      <dsp:nvSpPr>
        <dsp:cNvPr id="0" name=""/>
        <dsp:cNvSpPr/>
      </dsp:nvSpPr>
      <dsp:spPr>
        <a:xfrm>
          <a:off x="9492852" y="1949348"/>
          <a:ext cx="2080575" cy="190228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>
              <a:solidFill>
                <a:schemeClr val="tx1"/>
              </a:solidFill>
            </a:rPr>
            <a:t>Ideation 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>
              <a:solidFill>
                <a:schemeClr val="tx1"/>
              </a:solidFill>
            </a:rPr>
            <a:t>Base Content ( Swot, Pestle, and promotion-ADS 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>
              <a:solidFill>
                <a:schemeClr val="tx1"/>
              </a:solidFill>
            </a:rPr>
            <a:t>Video editing.</a:t>
          </a:r>
        </a:p>
      </dsp:txBody>
      <dsp:txXfrm>
        <a:off x="9492852" y="1949348"/>
        <a:ext cx="2080575" cy="1902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3A20B-03E5-4FC3-988E-D8D0DF6BC4E2}">
      <dsp:nvSpPr>
        <dsp:cNvPr id="0" name=""/>
        <dsp:cNvSpPr/>
      </dsp:nvSpPr>
      <dsp:spPr>
        <a:xfrm rot="5400000">
          <a:off x="3038555" y="-1948397"/>
          <a:ext cx="657018" cy="472089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Government initiatives promoting senior citizen care can benefit the service.</a:t>
          </a:r>
          <a:endParaRPr lang="en-IN" sz="1000" kern="1200" dirty="0"/>
        </a:p>
      </dsp:txBody>
      <dsp:txXfrm rot="-5400000">
        <a:off x="1006620" y="115611"/>
        <a:ext cx="4688817" cy="592872"/>
      </dsp:txXfrm>
    </dsp:sp>
    <dsp:sp modelId="{1BAD6E01-6190-468F-B89B-AA6B3E98DFF6}">
      <dsp:nvSpPr>
        <dsp:cNvPr id="0" name=""/>
        <dsp:cNvSpPr/>
      </dsp:nvSpPr>
      <dsp:spPr>
        <a:xfrm>
          <a:off x="253" y="1410"/>
          <a:ext cx="1006366" cy="821273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 dirty="0"/>
            <a:t>Political</a:t>
          </a:r>
        </a:p>
      </dsp:txBody>
      <dsp:txXfrm>
        <a:off x="40344" y="41501"/>
        <a:ext cx="926184" cy="741091"/>
      </dsp:txXfrm>
    </dsp:sp>
    <dsp:sp modelId="{4B123910-648F-4729-8B7F-A8D18797FB72}">
      <dsp:nvSpPr>
        <dsp:cNvPr id="0" name=""/>
        <dsp:cNvSpPr/>
      </dsp:nvSpPr>
      <dsp:spPr>
        <a:xfrm rot="5400000">
          <a:off x="3040505" y="-1085317"/>
          <a:ext cx="657018" cy="471940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Rising disposable income in tier 1 and tier 2 cities creates a potential customer base.
Economic instability could affect affordability for some customers.</a:t>
          </a:r>
          <a:endParaRPr lang="en-IN" sz="1000" kern="1200" dirty="0"/>
        </a:p>
      </dsp:txBody>
      <dsp:txXfrm rot="-5400000">
        <a:off x="1009313" y="977948"/>
        <a:ext cx="4687330" cy="592872"/>
      </dsp:txXfrm>
    </dsp:sp>
    <dsp:sp modelId="{52FE6773-E77E-443F-BC59-0382301AB15C}">
      <dsp:nvSpPr>
        <dsp:cNvPr id="0" name=""/>
        <dsp:cNvSpPr/>
      </dsp:nvSpPr>
      <dsp:spPr>
        <a:xfrm>
          <a:off x="253" y="863747"/>
          <a:ext cx="1009059" cy="821273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 dirty="0"/>
            <a:t>Economical</a:t>
          </a:r>
        </a:p>
      </dsp:txBody>
      <dsp:txXfrm>
        <a:off x="40344" y="903838"/>
        <a:ext cx="928877" cy="741091"/>
      </dsp:txXfrm>
    </dsp:sp>
    <dsp:sp modelId="{99B7730D-0254-444A-9C5B-A0FB661F35AF}">
      <dsp:nvSpPr>
        <dsp:cNvPr id="0" name=""/>
        <dsp:cNvSpPr/>
      </dsp:nvSpPr>
      <dsp:spPr>
        <a:xfrm rot="5400000">
          <a:off x="3049580" y="-211524"/>
          <a:ext cx="657018" cy="469649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Increase in nuclear families and working couples creates demand for eldercare solutions.
 Changing social attitudes towards professional eldercare services.</a:t>
          </a:r>
          <a:endParaRPr lang="en-IN" sz="1000" kern="1200" dirty="0"/>
        </a:p>
      </dsp:txBody>
      <dsp:txXfrm rot="-5400000">
        <a:off x="1029844" y="1840285"/>
        <a:ext cx="4664418" cy="592872"/>
      </dsp:txXfrm>
    </dsp:sp>
    <dsp:sp modelId="{9FE40A87-8066-4DC7-B557-C1D205138C87}">
      <dsp:nvSpPr>
        <dsp:cNvPr id="0" name=""/>
        <dsp:cNvSpPr/>
      </dsp:nvSpPr>
      <dsp:spPr>
        <a:xfrm>
          <a:off x="253" y="1726084"/>
          <a:ext cx="1029590" cy="821273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/>
            <a:t>Social</a:t>
          </a:r>
          <a:endParaRPr lang="en-IN" sz="1000" kern="1200" dirty="0"/>
        </a:p>
      </dsp:txBody>
      <dsp:txXfrm>
        <a:off x="40344" y="1766175"/>
        <a:ext cx="949408" cy="741091"/>
      </dsp:txXfrm>
    </dsp:sp>
    <dsp:sp modelId="{537FCA0E-878E-4189-9A9D-D127F0D399EB}">
      <dsp:nvSpPr>
        <dsp:cNvPr id="0" name=""/>
        <dsp:cNvSpPr/>
      </dsp:nvSpPr>
      <dsp:spPr>
        <a:xfrm rot="5400000">
          <a:off x="3059289" y="664335"/>
          <a:ext cx="657018" cy="466944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Advent of generative AI can make our services more user friendly.</a:t>
          </a:r>
          <a:endParaRPr lang="en-IN" sz="1000" kern="1200" dirty="0"/>
        </a:p>
      </dsp:txBody>
      <dsp:txXfrm rot="-5400000">
        <a:off x="1053077" y="2702621"/>
        <a:ext cx="4637371" cy="592872"/>
      </dsp:txXfrm>
    </dsp:sp>
    <dsp:sp modelId="{F02DD6A1-9CE0-4BBB-8943-FB14AD814DDA}">
      <dsp:nvSpPr>
        <dsp:cNvPr id="0" name=""/>
        <dsp:cNvSpPr/>
      </dsp:nvSpPr>
      <dsp:spPr>
        <a:xfrm>
          <a:off x="253" y="2588421"/>
          <a:ext cx="1052823" cy="821273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 dirty="0"/>
            <a:t>Technological</a:t>
          </a:r>
        </a:p>
      </dsp:txBody>
      <dsp:txXfrm>
        <a:off x="40344" y="2628512"/>
        <a:ext cx="972641" cy="741091"/>
      </dsp:txXfrm>
    </dsp:sp>
    <dsp:sp modelId="{5E902167-7BD9-4A5C-9DBE-93B3A852EE83}">
      <dsp:nvSpPr>
        <dsp:cNvPr id="0" name=""/>
        <dsp:cNvSpPr/>
      </dsp:nvSpPr>
      <dsp:spPr>
        <a:xfrm rot="5400000">
          <a:off x="3074352" y="1536324"/>
          <a:ext cx="657018" cy="4650139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Labor laws and regulations governing employee rights need to be followed.
 Data privacy regulations must be adhered to when using technology platforms.</a:t>
          </a:r>
          <a:endParaRPr lang="en-IN" sz="1000" kern="1200" dirty="0"/>
        </a:p>
      </dsp:txBody>
      <dsp:txXfrm rot="-5400000">
        <a:off x="1077792" y="3564958"/>
        <a:ext cx="4618066" cy="592872"/>
      </dsp:txXfrm>
    </dsp:sp>
    <dsp:sp modelId="{89299A03-8692-4101-A703-029A34E8C2F2}">
      <dsp:nvSpPr>
        <dsp:cNvPr id="0" name=""/>
        <dsp:cNvSpPr/>
      </dsp:nvSpPr>
      <dsp:spPr>
        <a:xfrm>
          <a:off x="253" y="3450758"/>
          <a:ext cx="1077538" cy="821273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 dirty="0"/>
            <a:t>Legal </a:t>
          </a:r>
        </a:p>
      </dsp:txBody>
      <dsp:txXfrm>
        <a:off x="40344" y="3490849"/>
        <a:ext cx="997356" cy="741091"/>
      </dsp:txXfrm>
    </dsp:sp>
    <dsp:sp modelId="{F564768D-68CE-43C4-B5BB-9C967DE929B9}">
      <dsp:nvSpPr>
        <dsp:cNvPr id="0" name=""/>
        <dsp:cNvSpPr/>
      </dsp:nvSpPr>
      <dsp:spPr>
        <a:xfrm rot="5400000">
          <a:off x="3073279" y="2397721"/>
          <a:ext cx="657018" cy="465202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Eco-friendly transportation options could be a differentiator.</a:t>
          </a:r>
          <a:endParaRPr lang="en-IN" sz="1000" kern="1200" dirty="0"/>
        </a:p>
      </dsp:txBody>
      <dsp:txXfrm rot="-5400000">
        <a:off x="1075778" y="4427296"/>
        <a:ext cx="4619948" cy="592872"/>
      </dsp:txXfrm>
    </dsp:sp>
    <dsp:sp modelId="{20E574B7-1BC0-42FB-8FFA-35FFA886748F}">
      <dsp:nvSpPr>
        <dsp:cNvPr id="0" name=""/>
        <dsp:cNvSpPr/>
      </dsp:nvSpPr>
      <dsp:spPr>
        <a:xfrm>
          <a:off x="253" y="4313095"/>
          <a:ext cx="1075524" cy="821273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 dirty="0"/>
            <a:t>Environmental </a:t>
          </a:r>
        </a:p>
      </dsp:txBody>
      <dsp:txXfrm>
        <a:off x="40344" y="4353186"/>
        <a:ext cx="995342" cy="741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D2B8E-DA5C-4892-9524-D33BA67B62CC}">
      <dsp:nvSpPr>
        <dsp:cNvPr id="0" name=""/>
        <dsp:cNvSpPr/>
      </dsp:nvSpPr>
      <dsp:spPr>
        <a:xfrm>
          <a:off x="847833" y="1752880"/>
          <a:ext cx="3641570" cy="3776244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28236-0BAF-484D-8931-334012FA6411}">
      <dsp:nvSpPr>
        <dsp:cNvPr id="0" name=""/>
        <dsp:cNvSpPr/>
      </dsp:nvSpPr>
      <dsp:spPr>
        <a:xfrm>
          <a:off x="1323878" y="2219632"/>
          <a:ext cx="2729179" cy="2842739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D3B55-C304-4846-AAF2-301A60248092}">
      <dsp:nvSpPr>
        <dsp:cNvPr id="0" name=""/>
        <dsp:cNvSpPr/>
      </dsp:nvSpPr>
      <dsp:spPr>
        <a:xfrm>
          <a:off x="1823558" y="2825104"/>
          <a:ext cx="1729818" cy="1631794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DBB57-F1F0-41FD-811B-1A47318BA133}">
      <dsp:nvSpPr>
        <dsp:cNvPr id="0" name=""/>
        <dsp:cNvSpPr/>
      </dsp:nvSpPr>
      <dsp:spPr>
        <a:xfrm>
          <a:off x="2441393" y="3381163"/>
          <a:ext cx="494149" cy="519678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60699-AC46-4734-BC3E-D215BFC3958D}">
      <dsp:nvSpPr>
        <dsp:cNvPr id="0" name=""/>
        <dsp:cNvSpPr/>
      </dsp:nvSpPr>
      <dsp:spPr>
        <a:xfrm>
          <a:off x="3947476" y="125600"/>
          <a:ext cx="2116183" cy="101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Core benefit </a:t>
          </a:r>
          <a:r>
            <a:rPr lang="en-US" sz="1600" kern="1200" dirty="0"/>
            <a:t>: Taking care of the elders</a:t>
          </a:r>
          <a:endParaRPr lang="en-IN" sz="1600" kern="1200" dirty="0"/>
        </a:p>
      </dsp:txBody>
      <dsp:txXfrm>
        <a:off x="3947476" y="125600"/>
        <a:ext cx="2116183" cy="1012240"/>
      </dsp:txXfrm>
    </dsp:sp>
    <dsp:sp modelId="{C36E48AE-6C91-4339-B7A5-353E1530CED9}">
      <dsp:nvSpPr>
        <dsp:cNvPr id="0" name=""/>
        <dsp:cNvSpPr/>
      </dsp:nvSpPr>
      <dsp:spPr>
        <a:xfrm>
          <a:off x="3472817" y="549277"/>
          <a:ext cx="5290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F5527-AF71-48B7-811D-2A652675808C}">
      <dsp:nvSpPr>
        <dsp:cNvPr id="0" name=""/>
        <dsp:cNvSpPr/>
      </dsp:nvSpPr>
      <dsp:spPr>
        <a:xfrm rot="5400000">
          <a:off x="1589187" y="1644348"/>
          <a:ext cx="3007650" cy="77187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A09F1-6676-428E-AF83-BA9B77C7B6F2}">
      <dsp:nvSpPr>
        <dsp:cNvPr id="0" name=""/>
        <dsp:cNvSpPr/>
      </dsp:nvSpPr>
      <dsp:spPr>
        <a:xfrm>
          <a:off x="4545584" y="1132425"/>
          <a:ext cx="3082834" cy="101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Expected product </a:t>
          </a:r>
          <a:r>
            <a:rPr lang="en-US" sz="1600" kern="1200" dirty="0"/>
            <a:t>: Providing trained care takers to overcome their ( elders ) challenges. </a:t>
          </a:r>
          <a:r>
            <a:rPr lang="en-US" sz="1300" kern="1200" dirty="0"/>
            <a:t>
</a:t>
          </a:r>
          <a:endParaRPr lang="en-IN" sz="1300" kern="1200" dirty="0"/>
        </a:p>
      </dsp:txBody>
      <dsp:txXfrm>
        <a:off x="4545584" y="1132425"/>
        <a:ext cx="3082834" cy="1012240"/>
      </dsp:txXfrm>
    </dsp:sp>
    <dsp:sp modelId="{A5FED58F-D2C7-45B3-BB03-28BD790D1C2C}">
      <dsp:nvSpPr>
        <dsp:cNvPr id="0" name=""/>
        <dsp:cNvSpPr/>
      </dsp:nvSpPr>
      <dsp:spPr>
        <a:xfrm>
          <a:off x="3983531" y="1542926"/>
          <a:ext cx="5290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C2AD9-2605-431C-873D-B4741C77B1D0}">
      <dsp:nvSpPr>
        <dsp:cNvPr id="0" name=""/>
        <dsp:cNvSpPr/>
      </dsp:nvSpPr>
      <dsp:spPr>
        <a:xfrm rot="5400000">
          <a:off x="2484770" y="2319027"/>
          <a:ext cx="2288082" cy="72064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BAD8B-A7EB-4FA6-A4CF-44A2D15083CC}">
      <dsp:nvSpPr>
        <dsp:cNvPr id="0" name=""/>
        <dsp:cNvSpPr/>
      </dsp:nvSpPr>
      <dsp:spPr>
        <a:xfrm>
          <a:off x="5244951" y="2173232"/>
          <a:ext cx="2639938" cy="101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Augmented products : </a:t>
          </a:r>
          <a:r>
            <a:rPr lang="en-US" sz="1600" kern="1200" dirty="0"/>
            <a:t>offering multiple services / one stop solution for the elderly people ( health care, joy companion, etc.. ) </a:t>
          </a:r>
          <a:endParaRPr lang="en-IN" sz="1600" kern="1200" dirty="0"/>
        </a:p>
      </dsp:txBody>
      <dsp:txXfrm>
        <a:off x="5244951" y="2173232"/>
        <a:ext cx="2639938" cy="1012240"/>
      </dsp:txXfrm>
    </dsp:sp>
    <dsp:sp modelId="{162A353F-F3C7-44D0-AEAE-1BBB55F47146}">
      <dsp:nvSpPr>
        <dsp:cNvPr id="0" name=""/>
        <dsp:cNvSpPr/>
      </dsp:nvSpPr>
      <dsp:spPr>
        <a:xfrm>
          <a:off x="4528628" y="2393454"/>
          <a:ext cx="5290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C753-F15B-4D77-B6E5-5CBA0DB68F44}">
      <dsp:nvSpPr>
        <dsp:cNvPr id="0" name=""/>
        <dsp:cNvSpPr/>
      </dsp:nvSpPr>
      <dsp:spPr>
        <a:xfrm rot="5400000">
          <a:off x="3087017" y="3038170"/>
          <a:ext cx="2087203" cy="80847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3AF23-6AC9-4053-989E-D68F8D94C037}">
      <dsp:nvSpPr>
        <dsp:cNvPr id="0" name=""/>
        <dsp:cNvSpPr/>
      </dsp:nvSpPr>
      <dsp:spPr>
        <a:xfrm>
          <a:off x="5051299" y="3084421"/>
          <a:ext cx="2654751" cy="101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Potential product </a:t>
          </a:r>
          <a:r>
            <a:rPr lang="en-IN" sz="1600" kern="1200" dirty="0"/>
            <a:t>: Nil</a:t>
          </a:r>
        </a:p>
      </dsp:txBody>
      <dsp:txXfrm>
        <a:off x="5051299" y="3084421"/>
        <a:ext cx="2654751" cy="1012240"/>
      </dsp:txXfrm>
    </dsp:sp>
    <dsp:sp modelId="{E8E9C04B-A0E5-4EBB-82EE-BB518B17350F}">
      <dsp:nvSpPr>
        <dsp:cNvPr id="0" name=""/>
        <dsp:cNvSpPr/>
      </dsp:nvSpPr>
      <dsp:spPr>
        <a:xfrm>
          <a:off x="4596769" y="3576329"/>
          <a:ext cx="5290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12300-B284-4E79-9D8C-5DA3F1728F16}">
      <dsp:nvSpPr>
        <dsp:cNvPr id="0" name=""/>
        <dsp:cNvSpPr/>
      </dsp:nvSpPr>
      <dsp:spPr>
        <a:xfrm rot="5400000">
          <a:off x="4007816" y="3759029"/>
          <a:ext cx="799420" cy="41510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4FB1-A8B4-4EE0-80CE-026254194659}">
      <dsp:nvSpPr>
        <dsp:cNvPr id="0" name=""/>
        <dsp:cNvSpPr/>
      </dsp:nvSpPr>
      <dsp:spPr>
        <a:xfrm>
          <a:off x="0" y="4277947"/>
          <a:ext cx="41792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E3765-0191-47BA-B104-A81709FB1F9C}">
      <dsp:nvSpPr>
        <dsp:cNvPr id="0" name=""/>
        <dsp:cNvSpPr/>
      </dsp:nvSpPr>
      <dsp:spPr>
        <a:xfrm>
          <a:off x="0" y="2992790"/>
          <a:ext cx="41792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3D1D8-F49C-4C24-B821-B5FA1C47A266}">
      <dsp:nvSpPr>
        <dsp:cNvPr id="0" name=""/>
        <dsp:cNvSpPr/>
      </dsp:nvSpPr>
      <dsp:spPr>
        <a:xfrm>
          <a:off x="0" y="1551517"/>
          <a:ext cx="41792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3EE0F-4508-443C-9F0E-4DC2DF578D87}">
      <dsp:nvSpPr>
        <dsp:cNvPr id="0" name=""/>
        <dsp:cNvSpPr/>
      </dsp:nvSpPr>
      <dsp:spPr>
        <a:xfrm>
          <a:off x="0" y="422477"/>
          <a:ext cx="41792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49E75-5EA4-462D-B9B4-77151DF48C79}">
      <dsp:nvSpPr>
        <dsp:cNvPr id="0" name=""/>
        <dsp:cNvSpPr/>
      </dsp:nvSpPr>
      <dsp:spPr>
        <a:xfrm>
          <a:off x="0" y="3857781"/>
          <a:ext cx="3092628" cy="42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/>
        </a:p>
      </dsp:txBody>
      <dsp:txXfrm>
        <a:off x="0" y="3857781"/>
        <a:ext cx="3092628" cy="421321"/>
      </dsp:txXfrm>
    </dsp:sp>
    <dsp:sp modelId="{D25937A3-F695-4706-908E-E18B0B3FF93F}">
      <dsp:nvSpPr>
        <dsp:cNvPr id="0" name=""/>
        <dsp:cNvSpPr/>
      </dsp:nvSpPr>
      <dsp:spPr>
        <a:xfrm>
          <a:off x="0" y="1155"/>
          <a:ext cx="1086599" cy="421321"/>
        </a:xfrm>
        <a:prstGeom prst="round2SameRect">
          <a:avLst>
            <a:gd name="adj1" fmla="val 16670"/>
            <a:gd name="adj2" fmla="val 0"/>
          </a:avLst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Intangibility</a:t>
          </a:r>
        </a:p>
      </dsp:txBody>
      <dsp:txXfrm>
        <a:off x="20571" y="21726"/>
        <a:ext cx="1045457" cy="400750"/>
      </dsp:txXfrm>
    </dsp:sp>
    <dsp:sp modelId="{252F1D38-F26A-49FE-81DC-DEEABBDA3684}">
      <dsp:nvSpPr>
        <dsp:cNvPr id="0" name=""/>
        <dsp:cNvSpPr/>
      </dsp:nvSpPr>
      <dsp:spPr>
        <a:xfrm>
          <a:off x="0" y="422477"/>
          <a:ext cx="4179228" cy="84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/>
        </a:p>
      </dsp:txBody>
      <dsp:txXfrm>
        <a:off x="0" y="422477"/>
        <a:ext cx="4179228" cy="842769"/>
      </dsp:txXfrm>
    </dsp:sp>
    <dsp:sp modelId="{E1DDA9C1-D53C-40AC-A9BD-097AB383B852}">
      <dsp:nvSpPr>
        <dsp:cNvPr id="0" name=""/>
        <dsp:cNvSpPr/>
      </dsp:nvSpPr>
      <dsp:spPr>
        <a:xfrm>
          <a:off x="0" y="3857781"/>
          <a:ext cx="3092628" cy="42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/>
        </a:p>
      </dsp:txBody>
      <dsp:txXfrm>
        <a:off x="0" y="3857781"/>
        <a:ext cx="3092628" cy="421321"/>
      </dsp:txXfrm>
    </dsp:sp>
    <dsp:sp modelId="{1AC0349F-8C5C-4AB5-8A9C-B90499048A36}">
      <dsp:nvSpPr>
        <dsp:cNvPr id="0" name=""/>
        <dsp:cNvSpPr/>
      </dsp:nvSpPr>
      <dsp:spPr>
        <a:xfrm>
          <a:off x="0" y="1136258"/>
          <a:ext cx="1086599" cy="421321"/>
        </a:xfrm>
        <a:prstGeom prst="round2SameRect">
          <a:avLst>
            <a:gd name="adj1" fmla="val 16670"/>
            <a:gd name="adj2" fmla="val 0"/>
          </a:avLst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Variability</a:t>
          </a:r>
        </a:p>
      </dsp:txBody>
      <dsp:txXfrm>
        <a:off x="20571" y="1156829"/>
        <a:ext cx="1045457" cy="400750"/>
      </dsp:txXfrm>
    </dsp:sp>
    <dsp:sp modelId="{77AC17FD-C283-4496-8983-2F98ED3B0231}">
      <dsp:nvSpPr>
        <dsp:cNvPr id="0" name=""/>
        <dsp:cNvSpPr/>
      </dsp:nvSpPr>
      <dsp:spPr>
        <a:xfrm>
          <a:off x="0" y="1627607"/>
          <a:ext cx="4179228" cy="84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/>
        </a:p>
      </dsp:txBody>
      <dsp:txXfrm>
        <a:off x="0" y="1627607"/>
        <a:ext cx="4179228" cy="842769"/>
      </dsp:txXfrm>
    </dsp:sp>
    <dsp:sp modelId="{A33472C0-8FF3-4E2D-91C6-3B4CCDFB6A3A}">
      <dsp:nvSpPr>
        <dsp:cNvPr id="0" name=""/>
        <dsp:cNvSpPr/>
      </dsp:nvSpPr>
      <dsp:spPr>
        <a:xfrm>
          <a:off x="0" y="3857781"/>
          <a:ext cx="3092628" cy="42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 dirty="0"/>
        </a:p>
      </dsp:txBody>
      <dsp:txXfrm>
        <a:off x="0" y="3857781"/>
        <a:ext cx="3092628" cy="421321"/>
      </dsp:txXfrm>
    </dsp:sp>
    <dsp:sp modelId="{523B5811-5E9E-4189-96EE-96AA96CB97A6}">
      <dsp:nvSpPr>
        <dsp:cNvPr id="0" name=""/>
        <dsp:cNvSpPr/>
      </dsp:nvSpPr>
      <dsp:spPr>
        <a:xfrm>
          <a:off x="0" y="2571469"/>
          <a:ext cx="1086599" cy="421321"/>
        </a:xfrm>
        <a:prstGeom prst="round2SameRect">
          <a:avLst>
            <a:gd name="adj1" fmla="val 16670"/>
            <a:gd name="adj2" fmla="val 0"/>
          </a:avLst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Simultaneity</a:t>
          </a:r>
        </a:p>
      </dsp:txBody>
      <dsp:txXfrm>
        <a:off x="20571" y="2592040"/>
        <a:ext cx="1045457" cy="400750"/>
      </dsp:txXfrm>
    </dsp:sp>
    <dsp:sp modelId="{2C347EF1-FA5A-4F8A-8C57-2BC513E3A9BD}">
      <dsp:nvSpPr>
        <dsp:cNvPr id="0" name=""/>
        <dsp:cNvSpPr/>
      </dsp:nvSpPr>
      <dsp:spPr>
        <a:xfrm>
          <a:off x="0" y="3436333"/>
          <a:ext cx="4179228" cy="84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/>
        </a:p>
      </dsp:txBody>
      <dsp:txXfrm>
        <a:off x="0" y="3436333"/>
        <a:ext cx="4179228" cy="842769"/>
      </dsp:txXfrm>
    </dsp:sp>
    <dsp:sp modelId="{0E05F705-0A40-4E68-A2E9-2F47502E5C18}">
      <dsp:nvSpPr>
        <dsp:cNvPr id="0" name=""/>
        <dsp:cNvSpPr/>
      </dsp:nvSpPr>
      <dsp:spPr>
        <a:xfrm>
          <a:off x="1086599" y="3856625"/>
          <a:ext cx="3092628" cy="42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3FB2F-CB45-4484-AB37-116A7179B3B6}">
      <dsp:nvSpPr>
        <dsp:cNvPr id="0" name=""/>
        <dsp:cNvSpPr/>
      </dsp:nvSpPr>
      <dsp:spPr>
        <a:xfrm>
          <a:off x="0" y="3856625"/>
          <a:ext cx="1086599" cy="421321"/>
        </a:xfrm>
        <a:prstGeom prst="round2SameRect">
          <a:avLst>
            <a:gd name="adj1" fmla="val 16670"/>
            <a:gd name="adj2" fmla="val 0"/>
          </a:avLst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Perishability</a:t>
          </a:r>
        </a:p>
      </dsp:txBody>
      <dsp:txXfrm>
        <a:off x="20571" y="3877196"/>
        <a:ext cx="1045457" cy="400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D4D40-AF7A-495D-B928-D8EA2F1D0F42}">
      <dsp:nvSpPr>
        <dsp:cNvPr id="0" name=""/>
        <dsp:cNvSpPr/>
      </dsp:nvSpPr>
      <dsp:spPr>
        <a:xfrm rot="5400000">
          <a:off x="2196805" y="-1336932"/>
          <a:ext cx="811240" cy="368796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kern="1200" dirty="0"/>
            <a:t>Induce the need to have a care taker/companion all the time as old age is an uncertain time and hence having somebody by your side all the time helps</a:t>
          </a:r>
          <a:endParaRPr lang="en-IN" sz="1200" kern="1200" dirty="0"/>
        </a:p>
      </dsp:txBody>
      <dsp:txXfrm rot="-5400000">
        <a:off x="758443" y="141031"/>
        <a:ext cx="3648365" cy="732038"/>
      </dsp:txXfrm>
    </dsp:sp>
    <dsp:sp modelId="{CB7A5997-7987-4D2A-B677-CBE21DF106ED}">
      <dsp:nvSpPr>
        <dsp:cNvPr id="0" name=""/>
        <dsp:cNvSpPr/>
      </dsp:nvSpPr>
      <dsp:spPr>
        <a:xfrm>
          <a:off x="84" y="25"/>
          <a:ext cx="758358" cy="1014050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Market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Penetration</a:t>
          </a:r>
        </a:p>
      </dsp:txBody>
      <dsp:txXfrm>
        <a:off x="37104" y="37045"/>
        <a:ext cx="684318" cy="940010"/>
      </dsp:txXfrm>
    </dsp:sp>
    <dsp:sp modelId="{824C4AFD-5084-4EF4-A126-7BA4434721A6}">
      <dsp:nvSpPr>
        <dsp:cNvPr id="0" name=""/>
        <dsp:cNvSpPr/>
      </dsp:nvSpPr>
      <dsp:spPr>
        <a:xfrm rot="5400000">
          <a:off x="2224021" y="-143617"/>
          <a:ext cx="811240" cy="363370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kern="1200" dirty="0"/>
            <a:t>After selling the service of youth companion or health related service, new services like Activity Buddy or Elderly Diet Experts will be added</a:t>
          </a:r>
          <a:endParaRPr lang="en-IN" sz="1200" kern="1200" dirty="0"/>
        </a:p>
      </dsp:txBody>
      <dsp:txXfrm rot="-5400000">
        <a:off x="812790" y="1307215"/>
        <a:ext cx="3594103" cy="732038"/>
      </dsp:txXfrm>
    </dsp:sp>
    <dsp:sp modelId="{5B699152-1486-4CC1-AB27-CD47B3629D26}">
      <dsp:nvSpPr>
        <dsp:cNvPr id="0" name=""/>
        <dsp:cNvSpPr/>
      </dsp:nvSpPr>
      <dsp:spPr>
        <a:xfrm>
          <a:off x="84" y="1064778"/>
          <a:ext cx="809207" cy="1014050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b="1" i="0" u="none" kern="1200" dirty="0"/>
            <a:t>Product Development</a:t>
          </a:r>
          <a:endParaRPr lang="en-IN" sz="800" kern="1200" dirty="0"/>
        </a:p>
      </dsp:txBody>
      <dsp:txXfrm>
        <a:off x="39586" y="1104280"/>
        <a:ext cx="730203" cy="9350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3A20B-03E5-4FC3-988E-D8D0DF6BC4E2}">
      <dsp:nvSpPr>
        <dsp:cNvPr id="0" name=""/>
        <dsp:cNvSpPr/>
      </dsp:nvSpPr>
      <dsp:spPr>
        <a:xfrm rot="5400000">
          <a:off x="3411428" y="-2170106"/>
          <a:ext cx="800496" cy="534427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To</a:t>
          </a:r>
          <a:r>
            <a:rPr lang="en-IN" sz="1400" kern="1200" baseline="0" dirty="0"/>
            <a:t> normalize taking external help form others for the elderly population.</a:t>
          </a:r>
          <a:endParaRPr lang="en-IN" sz="1400" kern="1200" dirty="0"/>
        </a:p>
      </dsp:txBody>
      <dsp:txXfrm rot="-5400000">
        <a:off x="1139542" y="140857"/>
        <a:ext cx="5305193" cy="722342"/>
      </dsp:txXfrm>
    </dsp:sp>
    <dsp:sp modelId="{1BAD6E01-6190-468F-B89B-AA6B3E98DFF6}">
      <dsp:nvSpPr>
        <dsp:cNvPr id="0" name=""/>
        <dsp:cNvSpPr/>
      </dsp:nvSpPr>
      <dsp:spPr>
        <a:xfrm>
          <a:off x="287" y="1718"/>
          <a:ext cx="1139253" cy="1000620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MISSION</a:t>
          </a:r>
          <a:endParaRPr lang="en-IN" sz="1000" kern="1200" dirty="0"/>
        </a:p>
      </dsp:txBody>
      <dsp:txXfrm>
        <a:off x="49133" y="50564"/>
        <a:ext cx="1041561" cy="902928"/>
      </dsp:txXfrm>
    </dsp:sp>
    <dsp:sp modelId="{4B123910-648F-4729-8B7F-A8D18797FB72}">
      <dsp:nvSpPr>
        <dsp:cNvPr id="0" name=""/>
        <dsp:cNvSpPr/>
      </dsp:nvSpPr>
      <dsp:spPr>
        <a:xfrm rot="5400000">
          <a:off x="3413635" y="-1118613"/>
          <a:ext cx="800496" cy="5342586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Elderly People and Their Working Class Children looking to provide them with help</a:t>
          </a:r>
          <a:endParaRPr lang="en-IN" sz="1400" kern="1200" dirty="0"/>
        </a:p>
      </dsp:txBody>
      <dsp:txXfrm rot="-5400000">
        <a:off x="1142591" y="1191508"/>
        <a:ext cx="5303509" cy="722342"/>
      </dsp:txXfrm>
    </dsp:sp>
    <dsp:sp modelId="{52FE6773-E77E-443F-BC59-0382301AB15C}">
      <dsp:nvSpPr>
        <dsp:cNvPr id="0" name=""/>
        <dsp:cNvSpPr/>
      </dsp:nvSpPr>
      <dsp:spPr>
        <a:xfrm>
          <a:off x="287" y="1052369"/>
          <a:ext cx="1142303" cy="1000620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MARKET</a:t>
          </a:r>
          <a:endParaRPr lang="en-IN" sz="1000" kern="1200" dirty="0"/>
        </a:p>
      </dsp:txBody>
      <dsp:txXfrm>
        <a:off x="49133" y="1101215"/>
        <a:ext cx="1044611" cy="902928"/>
      </dsp:txXfrm>
    </dsp:sp>
    <dsp:sp modelId="{99B7730D-0254-444A-9C5B-A0FB661F35AF}">
      <dsp:nvSpPr>
        <dsp:cNvPr id="0" name=""/>
        <dsp:cNvSpPr/>
      </dsp:nvSpPr>
      <dsp:spPr>
        <a:xfrm rot="5400000">
          <a:off x="3423909" y="-54993"/>
          <a:ext cx="800496" cy="5316649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Ease your worries and ensure your loved ones get to appointments and outings with our reliable elderly assistance service</a:t>
          </a:r>
          <a:endParaRPr lang="en-IN" sz="1400" kern="1200" dirty="0"/>
        </a:p>
      </dsp:txBody>
      <dsp:txXfrm rot="-5400000">
        <a:off x="1165833" y="2242160"/>
        <a:ext cx="5277572" cy="722342"/>
      </dsp:txXfrm>
    </dsp:sp>
    <dsp:sp modelId="{9FE40A87-8066-4DC7-B557-C1D205138C87}">
      <dsp:nvSpPr>
        <dsp:cNvPr id="0" name=""/>
        <dsp:cNvSpPr/>
      </dsp:nvSpPr>
      <dsp:spPr>
        <a:xfrm>
          <a:off x="287" y="2103020"/>
          <a:ext cx="1165545" cy="1000620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MESSAGE</a:t>
          </a:r>
          <a:endParaRPr lang="en-IN" sz="1000" kern="1200" dirty="0"/>
        </a:p>
      </dsp:txBody>
      <dsp:txXfrm>
        <a:off x="49133" y="2151866"/>
        <a:ext cx="1067853" cy="902928"/>
      </dsp:txXfrm>
    </dsp:sp>
    <dsp:sp modelId="{537FCA0E-878E-4189-9A9D-D127F0D399EB}">
      <dsp:nvSpPr>
        <dsp:cNvPr id="0" name=""/>
        <dsp:cNvSpPr/>
      </dsp:nvSpPr>
      <dsp:spPr>
        <a:xfrm rot="5400000">
          <a:off x="3434900" y="1010966"/>
          <a:ext cx="800496" cy="528603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Awareness Events (social events), Newspapers and Pamphlets</a:t>
          </a:r>
        </a:p>
      </dsp:txBody>
      <dsp:txXfrm rot="-5400000">
        <a:off x="1192133" y="3292811"/>
        <a:ext cx="5246954" cy="722342"/>
      </dsp:txXfrm>
    </dsp:sp>
    <dsp:sp modelId="{F02DD6A1-9CE0-4BBB-8943-FB14AD814DDA}">
      <dsp:nvSpPr>
        <dsp:cNvPr id="0" name=""/>
        <dsp:cNvSpPr/>
      </dsp:nvSpPr>
      <dsp:spPr>
        <a:xfrm>
          <a:off x="287" y="3153672"/>
          <a:ext cx="1191845" cy="1000620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MEDIUM</a:t>
          </a:r>
          <a:endParaRPr lang="en-IN" sz="1000" kern="1200" dirty="0"/>
        </a:p>
      </dsp:txBody>
      <dsp:txXfrm>
        <a:off x="49133" y="3202518"/>
        <a:ext cx="1094153" cy="902928"/>
      </dsp:txXfrm>
    </dsp:sp>
    <dsp:sp modelId="{5E902167-7BD9-4A5C-9DBE-93B3A852EE83}">
      <dsp:nvSpPr>
        <dsp:cNvPr id="0" name=""/>
        <dsp:cNvSpPr/>
      </dsp:nvSpPr>
      <dsp:spPr>
        <a:xfrm rot="5400000">
          <a:off x="3451952" y="2072544"/>
          <a:ext cx="800496" cy="5264177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Estimation can only be done after the analysis </a:t>
          </a:r>
        </a:p>
      </dsp:txBody>
      <dsp:txXfrm rot="-5400000">
        <a:off x="1220112" y="4343462"/>
        <a:ext cx="5225100" cy="722342"/>
      </dsp:txXfrm>
    </dsp:sp>
    <dsp:sp modelId="{89299A03-8692-4101-A703-029A34E8C2F2}">
      <dsp:nvSpPr>
        <dsp:cNvPr id="0" name=""/>
        <dsp:cNvSpPr/>
      </dsp:nvSpPr>
      <dsp:spPr>
        <a:xfrm>
          <a:off x="287" y="4204323"/>
          <a:ext cx="1219824" cy="1000620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 dirty="0"/>
            <a:t>MONEY </a:t>
          </a:r>
        </a:p>
      </dsp:txBody>
      <dsp:txXfrm>
        <a:off x="49133" y="4253169"/>
        <a:ext cx="1122132" cy="902928"/>
      </dsp:txXfrm>
    </dsp:sp>
    <dsp:sp modelId="{F564768D-68CE-43C4-B5BB-9C967DE929B9}">
      <dsp:nvSpPr>
        <dsp:cNvPr id="0" name=""/>
        <dsp:cNvSpPr/>
      </dsp:nvSpPr>
      <dsp:spPr>
        <a:xfrm rot="5400000">
          <a:off x="3450737" y="3122130"/>
          <a:ext cx="800496" cy="5266307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Number of leads and conversions after this Campaign.</a:t>
          </a:r>
        </a:p>
      </dsp:txBody>
      <dsp:txXfrm rot="-5400000">
        <a:off x="1217832" y="5394113"/>
        <a:ext cx="5227230" cy="722342"/>
      </dsp:txXfrm>
    </dsp:sp>
    <dsp:sp modelId="{20E574B7-1BC0-42FB-8FFA-35FFA886748F}">
      <dsp:nvSpPr>
        <dsp:cNvPr id="0" name=""/>
        <dsp:cNvSpPr/>
      </dsp:nvSpPr>
      <dsp:spPr>
        <a:xfrm>
          <a:off x="287" y="5254974"/>
          <a:ext cx="1217544" cy="1000620"/>
        </a:xfrm>
        <a:prstGeom prst="roundRect">
          <a:avLst/>
        </a:prstGeom>
        <a:solidFill>
          <a:srgbClr val="004A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MEASUREMENT</a:t>
          </a:r>
          <a:endParaRPr lang="en-IN" sz="1000" kern="1200" dirty="0"/>
        </a:p>
      </dsp:txBody>
      <dsp:txXfrm>
        <a:off x="49133" y="5303820"/>
        <a:ext cx="1119852" cy="9029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AF023-6810-4641-B453-8349EE77B9D0}">
      <dsp:nvSpPr>
        <dsp:cNvPr id="0" name=""/>
        <dsp:cNvSpPr/>
      </dsp:nvSpPr>
      <dsp:spPr>
        <a:xfrm>
          <a:off x="2382" y="1590724"/>
          <a:ext cx="1432575" cy="416671"/>
        </a:xfrm>
        <a:prstGeom prst="rect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Content Marketing </a:t>
          </a:r>
        </a:p>
      </dsp:txBody>
      <dsp:txXfrm>
        <a:off x="2382" y="1590724"/>
        <a:ext cx="1432575" cy="416671"/>
      </dsp:txXfrm>
    </dsp:sp>
    <dsp:sp modelId="{68AA8BF3-B1CA-4A0C-ACF1-7638397C1F5B}">
      <dsp:nvSpPr>
        <dsp:cNvPr id="0" name=""/>
        <dsp:cNvSpPr/>
      </dsp:nvSpPr>
      <dsp:spPr>
        <a:xfrm>
          <a:off x="2382" y="2007396"/>
          <a:ext cx="1432575" cy="1820546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Blogs &amp; Articles that focuses on Challenges of Elderly Population, Eldercare,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200" kern="1200" dirty="0"/>
            <a:t>   Benefits of getting help from outside</a:t>
          </a:r>
          <a:endParaRPr lang="en-IN" sz="1200" kern="1200" dirty="0"/>
        </a:p>
      </dsp:txBody>
      <dsp:txXfrm>
        <a:off x="2382" y="2007396"/>
        <a:ext cx="1432575" cy="1820546"/>
      </dsp:txXfrm>
    </dsp:sp>
    <dsp:sp modelId="{5AA073E5-AEE0-4408-B16F-7CECF1DFD2B1}">
      <dsp:nvSpPr>
        <dsp:cNvPr id="0" name=""/>
        <dsp:cNvSpPr/>
      </dsp:nvSpPr>
      <dsp:spPr>
        <a:xfrm>
          <a:off x="1635518" y="1590724"/>
          <a:ext cx="1432575" cy="416671"/>
        </a:xfrm>
        <a:prstGeom prst="rect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Media Outreach</a:t>
          </a:r>
        </a:p>
      </dsp:txBody>
      <dsp:txXfrm>
        <a:off x="1635518" y="1590724"/>
        <a:ext cx="1432575" cy="416671"/>
      </dsp:txXfrm>
    </dsp:sp>
    <dsp:sp modelId="{00DCE869-6D69-4BB6-A8C3-4087BAFFBB6C}">
      <dsp:nvSpPr>
        <dsp:cNvPr id="0" name=""/>
        <dsp:cNvSpPr/>
      </dsp:nvSpPr>
      <dsp:spPr>
        <a:xfrm>
          <a:off x="1635518" y="2007396"/>
          <a:ext cx="1432575" cy="1820546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Targeting local news, parenting websites, distributing pamphlets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Collaborating with </a:t>
          </a:r>
          <a:r>
            <a:rPr lang="en-IN" sz="1200" kern="1200" dirty="0" err="1"/>
            <a:t>Magzines</a:t>
          </a:r>
          <a:r>
            <a:rPr lang="en-IN" sz="1200" kern="1200" dirty="0"/>
            <a:t> targeted to the elderly population</a:t>
          </a:r>
        </a:p>
      </dsp:txBody>
      <dsp:txXfrm>
        <a:off x="1635518" y="2007396"/>
        <a:ext cx="1432575" cy="1820546"/>
      </dsp:txXfrm>
    </dsp:sp>
    <dsp:sp modelId="{03922F91-FDF9-4A01-A50C-869C24076C1C}">
      <dsp:nvSpPr>
        <dsp:cNvPr id="0" name=""/>
        <dsp:cNvSpPr/>
      </dsp:nvSpPr>
      <dsp:spPr>
        <a:xfrm>
          <a:off x="3268654" y="1590724"/>
          <a:ext cx="1432575" cy="416671"/>
        </a:xfrm>
        <a:prstGeom prst="rect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Online Reputation Management</a:t>
          </a:r>
        </a:p>
      </dsp:txBody>
      <dsp:txXfrm>
        <a:off x="3268654" y="1590724"/>
        <a:ext cx="1432575" cy="416671"/>
      </dsp:txXfrm>
    </dsp:sp>
    <dsp:sp modelId="{08A867DF-624C-4D72-BD6A-36221BECA8E7}">
      <dsp:nvSpPr>
        <dsp:cNvPr id="0" name=""/>
        <dsp:cNvSpPr/>
      </dsp:nvSpPr>
      <dsp:spPr>
        <a:xfrm>
          <a:off x="3268654" y="2007396"/>
          <a:ext cx="1432575" cy="1820546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Maintaining positive listings and reviews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Make testimonial videos and record content around how our youth companion changes the elderly life. </a:t>
          </a:r>
        </a:p>
      </dsp:txBody>
      <dsp:txXfrm>
        <a:off x="3268654" y="2007396"/>
        <a:ext cx="1432575" cy="1820546"/>
      </dsp:txXfrm>
    </dsp:sp>
    <dsp:sp modelId="{D68A3AE1-2891-4BF6-B07D-71BD4724EEC2}">
      <dsp:nvSpPr>
        <dsp:cNvPr id="0" name=""/>
        <dsp:cNvSpPr/>
      </dsp:nvSpPr>
      <dsp:spPr>
        <a:xfrm>
          <a:off x="4901790" y="1590724"/>
          <a:ext cx="1432575" cy="416671"/>
        </a:xfrm>
        <a:prstGeom prst="rect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Community Engagement</a:t>
          </a:r>
        </a:p>
      </dsp:txBody>
      <dsp:txXfrm>
        <a:off x="4901790" y="1590724"/>
        <a:ext cx="1432575" cy="416671"/>
      </dsp:txXfrm>
    </dsp:sp>
    <dsp:sp modelId="{15F47F3F-5470-477E-B729-2498AFE1C2BC}">
      <dsp:nvSpPr>
        <dsp:cNvPr id="0" name=""/>
        <dsp:cNvSpPr/>
      </dsp:nvSpPr>
      <dsp:spPr>
        <a:xfrm>
          <a:off x="4901790" y="2007396"/>
          <a:ext cx="1432575" cy="1820546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kern="1200" dirty="0"/>
            <a:t>Hosting events exclusively for elderly population- activities that counter problems faced by them.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200" kern="1200" dirty="0"/>
        </a:p>
      </dsp:txBody>
      <dsp:txXfrm>
        <a:off x="4901790" y="2007396"/>
        <a:ext cx="1432575" cy="18205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073E5-AEE0-4408-B16F-7CECF1DFD2B1}">
      <dsp:nvSpPr>
        <dsp:cNvPr id="0" name=""/>
        <dsp:cNvSpPr/>
      </dsp:nvSpPr>
      <dsp:spPr>
        <a:xfrm>
          <a:off x="25" y="607695"/>
          <a:ext cx="2483210" cy="796821"/>
        </a:xfrm>
        <a:prstGeom prst="rect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Fear-based Advertisements</a:t>
          </a:r>
        </a:p>
      </dsp:txBody>
      <dsp:txXfrm>
        <a:off x="25" y="607695"/>
        <a:ext cx="2483210" cy="796821"/>
      </dsp:txXfrm>
    </dsp:sp>
    <dsp:sp modelId="{00DCE869-6D69-4BB6-A8C3-4087BAFFBB6C}">
      <dsp:nvSpPr>
        <dsp:cNvPr id="0" name=""/>
        <dsp:cNvSpPr/>
      </dsp:nvSpPr>
      <dsp:spPr>
        <a:xfrm>
          <a:off x="25" y="1404517"/>
          <a:ext cx="2483210" cy="101016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Helplessness of the elderly when they are alone at home and no one is there to accompany them</a:t>
          </a:r>
          <a:endParaRPr lang="en-IN" sz="1200" kern="1200" dirty="0"/>
        </a:p>
      </dsp:txBody>
      <dsp:txXfrm>
        <a:off x="25" y="1404517"/>
        <a:ext cx="2483210" cy="1010160"/>
      </dsp:txXfrm>
    </dsp:sp>
    <dsp:sp modelId="{03922F91-FDF9-4A01-A50C-869C24076C1C}">
      <dsp:nvSpPr>
        <dsp:cNvPr id="0" name=""/>
        <dsp:cNvSpPr/>
      </dsp:nvSpPr>
      <dsp:spPr>
        <a:xfrm>
          <a:off x="2830885" y="607695"/>
          <a:ext cx="2483210" cy="796821"/>
        </a:xfrm>
        <a:prstGeom prst="rect">
          <a:avLst/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User Generated Advertisements</a:t>
          </a:r>
        </a:p>
      </dsp:txBody>
      <dsp:txXfrm>
        <a:off x="2830885" y="607695"/>
        <a:ext cx="2483210" cy="796821"/>
      </dsp:txXfrm>
    </dsp:sp>
    <dsp:sp modelId="{08A867DF-624C-4D72-BD6A-36221BECA8E7}">
      <dsp:nvSpPr>
        <dsp:cNvPr id="0" name=""/>
        <dsp:cNvSpPr/>
      </dsp:nvSpPr>
      <dsp:spPr>
        <a:xfrm>
          <a:off x="2830885" y="1404517"/>
          <a:ext cx="2483210" cy="101016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bg1">
              <a:lumMod val="8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When our customers and their families make the ads, there is a subconscious trust instilled in the viewer’s mind. </a:t>
          </a:r>
          <a:endParaRPr lang="en-IN" sz="1200" kern="1200" dirty="0"/>
        </a:p>
      </dsp:txBody>
      <dsp:txXfrm>
        <a:off x="2830885" y="1404517"/>
        <a:ext cx="2483210" cy="10101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CC935-3C48-4928-8C57-A034D027285D}">
      <dsp:nvSpPr>
        <dsp:cNvPr id="0" name=""/>
        <dsp:cNvSpPr/>
      </dsp:nvSpPr>
      <dsp:spPr>
        <a:xfrm>
          <a:off x="0" y="2681"/>
          <a:ext cx="5255859" cy="438952"/>
        </a:xfrm>
        <a:prstGeom prst="roundRect">
          <a:avLst>
            <a:gd name="adj" fmla="val 10000"/>
          </a:avLst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 err="1"/>
            <a:t>CareMate</a:t>
          </a:r>
          <a:r>
            <a:rPr lang="en-IN" sz="1200" kern="1200" dirty="0"/>
            <a:t> application </a:t>
          </a:r>
        </a:p>
      </dsp:txBody>
      <dsp:txXfrm>
        <a:off x="12856" y="15537"/>
        <a:ext cx="5230147" cy="413240"/>
      </dsp:txXfrm>
    </dsp:sp>
    <dsp:sp modelId="{B4A0EB9A-8C63-4F1A-9BEC-189C53A1E177}">
      <dsp:nvSpPr>
        <dsp:cNvPr id="0" name=""/>
        <dsp:cNvSpPr/>
      </dsp:nvSpPr>
      <dsp:spPr>
        <a:xfrm rot="5400000">
          <a:off x="2545625" y="452608"/>
          <a:ext cx="164607" cy="197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kern="1200"/>
        </a:p>
      </dsp:txBody>
      <dsp:txXfrm rot="-5400000">
        <a:off x="2568671" y="469068"/>
        <a:ext cx="118516" cy="115225"/>
      </dsp:txXfrm>
    </dsp:sp>
    <dsp:sp modelId="{71024F7F-5D2C-4FEE-B684-A30411149233}">
      <dsp:nvSpPr>
        <dsp:cNvPr id="0" name=""/>
        <dsp:cNvSpPr/>
      </dsp:nvSpPr>
      <dsp:spPr>
        <a:xfrm>
          <a:off x="0" y="661110"/>
          <a:ext cx="5255859" cy="438952"/>
        </a:xfrm>
        <a:prstGeom prst="roundRect">
          <a:avLst>
            <a:gd name="adj" fmla="val 10000"/>
          </a:avLst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The current location in which the elder requires the service</a:t>
          </a:r>
        </a:p>
      </dsp:txBody>
      <dsp:txXfrm>
        <a:off x="12856" y="673966"/>
        <a:ext cx="5230147" cy="413240"/>
      </dsp:txXfrm>
    </dsp:sp>
    <dsp:sp modelId="{EC5CDF54-ACE7-4056-A331-197AA984937E}">
      <dsp:nvSpPr>
        <dsp:cNvPr id="0" name=""/>
        <dsp:cNvSpPr/>
      </dsp:nvSpPr>
      <dsp:spPr>
        <a:xfrm rot="5400000">
          <a:off x="2545625" y="1111037"/>
          <a:ext cx="164607" cy="197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kern="1200"/>
        </a:p>
      </dsp:txBody>
      <dsp:txXfrm rot="-5400000">
        <a:off x="2568671" y="1127497"/>
        <a:ext cx="118516" cy="115225"/>
      </dsp:txXfrm>
    </dsp:sp>
    <dsp:sp modelId="{425BDB06-80F3-4779-B335-81E326DBE888}">
      <dsp:nvSpPr>
        <dsp:cNvPr id="0" name=""/>
        <dsp:cNvSpPr/>
      </dsp:nvSpPr>
      <dsp:spPr>
        <a:xfrm>
          <a:off x="0" y="1319540"/>
          <a:ext cx="5255859" cy="438952"/>
        </a:xfrm>
        <a:prstGeom prst="roundRect">
          <a:avLst>
            <a:gd name="adj" fmla="val 10000"/>
          </a:avLst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Final selection of the service and booking the service</a:t>
          </a:r>
        </a:p>
      </dsp:txBody>
      <dsp:txXfrm>
        <a:off x="12856" y="1332396"/>
        <a:ext cx="5230147" cy="413240"/>
      </dsp:txXfrm>
    </dsp:sp>
    <dsp:sp modelId="{1D3FF82E-E12B-4896-8FEC-637E0F52C1BA}">
      <dsp:nvSpPr>
        <dsp:cNvPr id="0" name=""/>
        <dsp:cNvSpPr/>
      </dsp:nvSpPr>
      <dsp:spPr>
        <a:xfrm rot="5400000">
          <a:off x="2545625" y="1769466"/>
          <a:ext cx="164607" cy="197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kern="1200"/>
        </a:p>
      </dsp:txBody>
      <dsp:txXfrm rot="-5400000">
        <a:off x="2568671" y="1785926"/>
        <a:ext cx="118516" cy="115225"/>
      </dsp:txXfrm>
    </dsp:sp>
    <dsp:sp modelId="{52B3A4DA-FA72-4DEA-9B00-EF67BFCC6399}">
      <dsp:nvSpPr>
        <dsp:cNvPr id="0" name=""/>
        <dsp:cNvSpPr/>
      </dsp:nvSpPr>
      <dsp:spPr>
        <a:xfrm>
          <a:off x="0" y="1977969"/>
          <a:ext cx="5255859" cy="438952"/>
        </a:xfrm>
        <a:prstGeom prst="roundRect">
          <a:avLst>
            <a:gd name="adj" fmla="val 10000"/>
          </a:avLst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The notification would be sent to the nearest youth companion</a:t>
          </a:r>
        </a:p>
      </dsp:txBody>
      <dsp:txXfrm>
        <a:off x="12856" y="1990825"/>
        <a:ext cx="5230147" cy="413240"/>
      </dsp:txXfrm>
    </dsp:sp>
    <dsp:sp modelId="{87BC58FB-B5C7-496A-AA9B-85641B17234E}">
      <dsp:nvSpPr>
        <dsp:cNvPr id="0" name=""/>
        <dsp:cNvSpPr/>
      </dsp:nvSpPr>
      <dsp:spPr>
        <a:xfrm rot="5400000">
          <a:off x="2545625" y="2427895"/>
          <a:ext cx="164607" cy="197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kern="1200"/>
        </a:p>
      </dsp:txBody>
      <dsp:txXfrm rot="-5400000">
        <a:off x="2568671" y="2444355"/>
        <a:ext cx="118516" cy="115225"/>
      </dsp:txXfrm>
    </dsp:sp>
    <dsp:sp modelId="{9CAD63DC-5E52-4DC3-BD31-9A3770C77E8D}">
      <dsp:nvSpPr>
        <dsp:cNvPr id="0" name=""/>
        <dsp:cNvSpPr/>
      </dsp:nvSpPr>
      <dsp:spPr>
        <a:xfrm>
          <a:off x="0" y="2636398"/>
          <a:ext cx="5255859" cy="438952"/>
        </a:xfrm>
        <a:prstGeom prst="roundRect">
          <a:avLst>
            <a:gd name="adj" fmla="val 10000"/>
          </a:avLst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The</a:t>
          </a:r>
          <a:r>
            <a:rPr lang="en-IN" sz="1200" kern="1200" baseline="0" dirty="0"/>
            <a:t> youth companion would provide the elder with the requested service </a:t>
          </a:r>
          <a:endParaRPr lang="en-IN" sz="1200" kern="1200" dirty="0"/>
        </a:p>
      </dsp:txBody>
      <dsp:txXfrm>
        <a:off x="12856" y="2649254"/>
        <a:ext cx="5230147" cy="413240"/>
      </dsp:txXfrm>
    </dsp:sp>
    <dsp:sp modelId="{AD3D7422-992C-4994-BAD6-16F15840DCDE}">
      <dsp:nvSpPr>
        <dsp:cNvPr id="0" name=""/>
        <dsp:cNvSpPr/>
      </dsp:nvSpPr>
      <dsp:spPr>
        <a:xfrm rot="5400000">
          <a:off x="2545625" y="3086324"/>
          <a:ext cx="164607" cy="197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kern="1200"/>
        </a:p>
      </dsp:txBody>
      <dsp:txXfrm rot="-5400000">
        <a:off x="2568671" y="3102784"/>
        <a:ext cx="118516" cy="115225"/>
      </dsp:txXfrm>
    </dsp:sp>
    <dsp:sp modelId="{D836E012-D251-44F3-AE3E-8883F8BA73A7}">
      <dsp:nvSpPr>
        <dsp:cNvPr id="0" name=""/>
        <dsp:cNvSpPr/>
      </dsp:nvSpPr>
      <dsp:spPr>
        <a:xfrm>
          <a:off x="0" y="3294827"/>
          <a:ext cx="5255859" cy="438952"/>
        </a:xfrm>
        <a:prstGeom prst="roundRect">
          <a:avLst>
            <a:gd name="adj" fmla="val 10000"/>
          </a:avLst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Payment</a:t>
          </a:r>
          <a:r>
            <a:rPr lang="en-IN" sz="1200" kern="1200" baseline="0" dirty="0"/>
            <a:t> for the provided service is done through the app.</a:t>
          </a:r>
          <a:endParaRPr lang="en-IN" sz="1200" kern="1200" dirty="0"/>
        </a:p>
      </dsp:txBody>
      <dsp:txXfrm>
        <a:off x="12856" y="3307683"/>
        <a:ext cx="5230147" cy="413240"/>
      </dsp:txXfrm>
    </dsp:sp>
    <dsp:sp modelId="{674C1F35-30C1-4875-9D10-33B897A0F466}">
      <dsp:nvSpPr>
        <dsp:cNvPr id="0" name=""/>
        <dsp:cNvSpPr/>
      </dsp:nvSpPr>
      <dsp:spPr>
        <a:xfrm rot="5400000">
          <a:off x="2545625" y="3744753"/>
          <a:ext cx="164607" cy="197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kern="1200"/>
        </a:p>
      </dsp:txBody>
      <dsp:txXfrm rot="-5400000">
        <a:off x="2568671" y="3761213"/>
        <a:ext cx="118516" cy="115225"/>
      </dsp:txXfrm>
    </dsp:sp>
    <dsp:sp modelId="{C869BCD9-C941-4362-8D13-40ECB661F14D}">
      <dsp:nvSpPr>
        <dsp:cNvPr id="0" name=""/>
        <dsp:cNvSpPr/>
      </dsp:nvSpPr>
      <dsp:spPr>
        <a:xfrm>
          <a:off x="0" y="3953256"/>
          <a:ext cx="5255859" cy="438952"/>
        </a:xfrm>
        <a:prstGeom prst="roundRect">
          <a:avLst>
            <a:gd name="adj" fmla="val 10000"/>
          </a:avLst>
        </a:prstGeom>
        <a:solidFill>
          <a:srgbClr val="004AAD"/>
        </a:solidFill>
        <a:ln w="25400" cap="flat" cmpd="sng" algn="ctr">
          <a:solidFill>
            <a:srgbClr val="004AA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Feedback is taken from the elder</a:t>
          </a:r>
        </a:p>
      </dsp:txBody>
      <dsp:txXfrm>
        <a:off x="12856" y="3966112"/>
        <a:ext cx="5230147" cy="41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67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519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8E74-ED42-47B7-9E98-FEA42BACFD7E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00D0-FF62-47C7-BC5C-7F271D66F3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294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8E74-ED42-47B7-9E98-FEA42BACFD7E}" type="datetimeFigureOut">
              <a:rPr lang="en-IN" smtClean="0"/>
              <a:t>30-09-2024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00D0-FF62-47C7-BC5C-7F271D66F3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98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5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4662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158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1"/>
          <p:cNvSpPr txBox="1">
            <a:spLocks noGrp="1"/>
          </p:cNvSpPr>
          <p:nvPr>
            <p:ph type="body" idx="1"/>
          </p:nvPr>
        </p:nvSpPr>
        <p:spPr>
          <a:xfrm>
            <a:off x="562707" y="1508760"/>
            <a:ext cx="11074087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8170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7284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3344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6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6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6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35">
          <p15:clr>
            <a:srgbClr val="F26B43"/>
          </p15:clr>
        </p15:guide>
        <p15:guide id="2" orient="horz" pos="1087">
          <p15:clr>
            <a:srgbClr val="F26B43"/>
          </p15:clr>
        </p15:guide>
        <p15:guide id="3" orient="horz" pos="3981">
          <p15:clr>
            <a:srgbClr val="F26B43"/>
          </p15:clr>
        </p15:guide>
        <p15:guide id="4" pos="528">
          <p15:clr>
            <a:srgbClr val="F26B43"/>
          </p15:clr>
        </p15:guide>
        <p15:guide id="5" pos="715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02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9B99015-16DC-1C6A-4A6F-87D0B24B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4" y="1265274"/>
            <a:ext cx="7000463" cy="322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E1BC2F-85F1-B612-F0C8-FC1EEA6D86F1}"/>
              </a:ext>
            </a:extLst>
          </p:cNvPr>
          <p:cNvSpPr txBox="1"/>
          <p:nvPr/>
        </p:nvSpPr>
        <p:spPr>
          <a:xfrm>
            <a:off x="882502" y="5592726"/>
            <a:ext cx="640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chemeClr val="tx1"/>
                </a:solidFill>
                <a:latin typeface="+mj-lt"/>
              </a:rPr>
              <a:t>Building Go To Market Strategy </a:t>
            </a:r>
          </a:p>
        </p:txBody>
      </p:sp>
    </p:spTree>
    <p:extLst>
      <p:ext uri="{BB962C8B-B14F-4D97-AF65-F5344CB8AC3E}">
        <p14:creationId xmlns:p14="http://schemas.microsoft.com/office/powerpoint/2010/main" val="374332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1BDD094F-2FCD-5FB2-A58E-1E17AC2DEA6F}"/>
              </a:ext>
            </a:extLst>
          </p:cNvPr>
          <p:cNvSpPr/>
          <p:nvPr/>
        </p:nvSpPr>
        <p:spPr>
          <a:xfrm>
            <a:off x="118797" y="982656"/>
            <a:ext cx="11786698" cy="120556"/>
          </a:xfrm>
          <a:custGeom>
            <a:avLst/>
            <a:gdLst/>
            <a:ahLst/>
            <a:cxnLst/>
            <a:rect l="l" t="t" r="r" b="b"/>
            <a:pathLst>
              <a:path w="10048875" h="132715">
                <a:moveTo>
                  <a:pt x="10048494" y="0"/>
                </a:moveTo>
                <a:lnTo>
                  <a:pt x="0" y="0"/>
                </a:lnTo>
                <a:lnTo>
                  <a:pt x="0" y="132588"/>
                </a:lnTo>
                <a:lnTo>
                  <a:pt x="10011918" y="132588"/>
                </a:lnTo>
                <a:lnTo>
                  <a:pt x="10048494" y="0"/>
                </a:lnTo>
                <a:close/>
              </a:path>
            </a:pathLst>
          </a:custGeom>
          <a:solidFill>
            <a:srgbClr val="004AAD"/>
          </a:solidFill>
          <a:ln>
            <a:solidFill>
              <a:srgbClr val="004A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57DD0C-F894-7417-B810-DC1437C15C83}"/>
              </a:ext>
            </a:extLst>
          </p:cNvPr>
          <p:cNvSpPr txBox="1"/>
          <p:nvPr/>
        </p:nvSpPr>
        <p:spPr>
          <a:xfrm>
            <a:off x="200994" y="230933"/>
            <a:ext cx="117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4P’s of Marketing – Place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D59415-8948-4C64-67BB-3A6CF70FA17B}"/>
              </a:ext>
            </a:extLst>
          </p:cNvPr>
          <p:cNvCxnSpPr/>
          <p:nvPr/>
        </p:nvCxnSpPr>
        <p:spPr>
          <a:xfrm>
            <a:off x="5954486" y="1382486"/>
            <a:ext cx="0" cy="5007428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1C0857F-C680-718C-C8AD-A60E9F08DB69}"/>
              </a:ext>
            </a:extLst>
          </p:cNvPr>
          <p:cNvSpPr txBox="1"/>
          <p:nvPr/>
        </p:nvSpPr>
        <p:spPr>
          <a:xfrm>
            <a:off x="1470170" y="1149402"/>
            <a:ext cx="301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Century Gothic (Headings)"/>
                <a:ea typeface="Verdana" panose="020B0604030504040204" pitchFamily="34" charset="0"/>
              </a:rPr>
              <a:t>Product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6D59-FA0C-B90D-654F-30FFE98F12E0}"/>
              </a:ext>
            </a:extLst>
          </p:cNvPr>
          <p:cNvSpPr txBox="1"/>
          <p:nvPr/>
        </p:nvSpPr>
        <p:spPr>
          <a:xfrm>
            <a:off x="6966108" y="1103212"/>
            <a:ext cx="4693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tx1"/>
                </a:solidFill>
                <a:latin typeface="Century Gothic (Headings)"/>
                <a:ea typeface="Verdana" panose="020B0604030504040204" pitchFamily="34" charset="0"/>
              </a:rPr>
              <a:t>Distribution type</a:t>
            </a:r>
            <a:endParaRPr lang="en-IN" sz="3200" dirty="0">
              <a:solidFill>
                <a:schemeClr val="tx1"/>
              </a:solidFill>
              <a:latin typeface="Century Gothic (Headings)"/>
              <a:ea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B8098C-A679-3C9E-DE31-18F72422FAC1}"/>
              </a:ext>
            </a:extLst>
          </p:cNvPr>
          <p:cNvSpPr/>
          <p:nvPr/>
        </p:nvSpPr>
        <p:spPr>
          <a:xfrm>
            <a:off x="6948275" y="1863524"/>
            <a:ext cx="4136764" cy="45786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31A28D-22F8-C5C7-80BB-E114593E614A}"/>
              </a:ext>
            </a:extLst>
          </p:cNvPr>
          <p:cNvSpPr/>
          <p:nvPr/>
        </p:nvSpPr>
        <p:spPr>
          <a:xfrm>
            <a:off x="625971" y="1860976"/>
            <a:ext cx="4136764" cy="45786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75D61102-466C-7FCF-B5D2-18495AB2F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443225"/>
              </p:ext>
            </p:extLst>
          </p:nvPr>
        </p:nvGraphicFramePr>
        <p:xfrm>
          <a:off x="209869" y="2161154"/>
          <a:ext cx="5255859" cy="439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9D1E3690-3656-D8E1-14E3-10168754310B}"/>
              </a:ext>
            </a:extLst>
          </p:cNvPr>
          <p:cNvSpPr/>
          <p:nvPr/>
        </p:nvSpPr>
        <p:spPr>
          <a:xfrm>
            <a:off x="6443245" y="2170986"/>
            <a:ext cx="5360828" cy="1473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Highly customizable</a:t>
            </a:r>
            <a:br>
              <a:rPr lang="en-IN" sz="1000" dirty="0">
                <a:solidFill>
                  <a:schemeClr val="tx1"/>
                </a:solidFill>
              </a:rPr>
            </a:br>
            <a:endParaRPr lang="en-IN" sz="1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EF4EC2-DA8C-3A50-4641-383F2509DDC3}"/>
              </a:ext>
            </a:extLst>
          </p:cNvPr>
          <p:cNvSpPr/>
          <p:nvPr/>
        </p:nvSpPr>
        <p:spPr>
          <a:xfrm>
            <a:off x="6443245" y="3735954"/>
            <a:ext cx="1860997" cy="43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000" dirty="0">
                <a:solidFill>
                  <a:schemeClr val="tx1"/>
                </a:solidFill>
              </a:rPr>
              <a:t>Moderately Concentrated</a:t>
            </a:r>
            <a:br>
              <a:rPr lang="en-IN" sz="1000" dirty="0">
                <a:solidFill>
                  <a:schemeClr val="tx1"/>
                </a:solidFill>
              </a:rPr>
            </a:br>
            <a:endParaRPr lang="en-IN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1BDD094F-2FCD-5FB2-A58E-1E17AC2DEA6F}"/>
              </a:ext>
            </a:extLst>
          </p:cNvPr>
          <p:cNvSpPr/>
          <p:nvPr/>
        </p:nvSpPr>
        <p:spPr>
          <a:xfrm>
            <a:off x="118797" y="982656"/>
            <a:ext cx="11786698" cy="120556"/>
          </a:xfrm>
          <a:custGeom>
            <a:avLst/>
            <a:gdLst/>
            <a:ahLst/>
            <a:cxnLst/>
            <a:rect l="l" t="t" r="r" b="b"/>
            <a:pathLst>
              <a:path w="10048875" h="132715">
                <a:moveTo>
                  <a:pt x="10048494" y="0"/>
                </a:moveTo>
                <a:lnTo>
                  <a:pt x="0" y="0"/>
                </a:lnTo>
                <a:lnTo>
                  <a:pt x="0" y="132588"/>
                </a:lnTo>
                <a:lnTo>
                  <a:pt x="10011918" y="132588"/>
                </a:lnTo>
                <a:lnTo>
                  <a:pt x="10048494" y="0"/>
                </a:lnTo>
                <a:close/>
              </a:path>
            </a:pathLst>
          </a:custGeom>
          <a:solidFill>
            <a:srgbClr val="004AAD"/>
          </a:solidFill>
          <a:ln>
            <a:solidFill>
              <a:srgbClr val="004A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57DD0C-F894-7417-B810-DC1437C15C83}"/>
              </a:ext>
            </a:extLst>
          </p:cNvPr>
          <p:cNvSpPr txBox="1"/>
          <p:nvPr/>
        </p:nvSpPr>
        <p:spPr>
          <a:xfrm>
            <a:off x="200994" y="230933"/>
            <a:ext cx="117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4P’s of Marketing - Price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A7BF6C-1E4D-3E8A-3793-8F4031F59C83}"/>
              </a:ext>
            </a:extLst>
          </p:cNvPr>
          <p:cNvGrpSpPr/>
          <p:nvPr/>
        </p:nvGrpSpPr>
        <p:grpSpPr>
          <a:xfrm>
            <a:off x="465406" y="1257454"/>
            <a:ext cx="2502748" cy="780078"/>
            <a:chOff x="0" y="0"/>
            <a:chExt cx="2502748" cy="78007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786DB10-11A9-7E49-9B24-57CB11CDCD35}"/>
                </a:ext>
              </a:extLst>
            </p:cNvPr>
            <p:cNvSpPr/>
            <p:nvPr/>
          </p:nvSpPr>
          <p:spPr>
            <a:xfrm>
              <a:off x="0" y="0"/>
              <a:ext cx="2502748" cy="780078"/>
            </a:xfrm>
            <a:prstGeom prst="roundRect">
              <a:avLst/>
            </a:prstGeom>
            <a:solidFill>
              <a:srgbClr val="004AA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615D3BEE-F97B-E353-A593-92031E8E1892}"/>
                </a:ext>
              </a:extLst>
            </p:cNvPr>
            <p:cNvSpPr txBox="1"/>
            <p:nvPr/>
          </p:nvSpPr>
          <p:spPr>
            <a:xfrm>
              <a:off x="38080" y="38080"/>
              <a:ext cx="2426588" cy="703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000" kern="1200" dirty="0"/>
                <a:t>Target Pricing</a:t>
              </a:r>
              <a:br>
                <a:rPr lang="en-IN" sz="2000" kern="1200" dirty="0"/>
              </a:br>
              <a:r>
                <a:rPr lang="en-IN" sz="2000" kern="1200" dirty="0"/>
                <a:t>(Conjoint Analysis)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5D2C52-5FB5-3F9D-5298-37EA2737C1FB}"/>
              </a:ext>
            </a:extLst>
          </p:cNvPr>
          <p:cNvGrpSpPr/>
          <p:nvPr/>
        </p:nvGrpSpPr>
        <p:grpSpPr>
          <a:xfrm>
            <a:off x="465407" y="2088832"/>
            <a:ext cx="6700503" cy="2184588"/>
            <a:chOff x="2895061" y="1813901"/>
            <a:chExt cx="4587318" cy="1266232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8A9AD683-A7E4-8FAF-A0B9-07D79DD4E067}"/>
                </a:ext>
              </a:extLst>
            </p:cNvPr>
            <p:cNvSpPr/>
            <p:nvPr/>
          </p:nvSpPr>
          <p:spPr>
            <a:xfrm rot="5400000">
              <a:off x="4555604" y="153358"/>
              <a:ext cx="1266232" cy="4587318"/>
            </a:xfrm>
            <a:prstGeom prst="round2Same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21" name="Rectangle: Top Corners Rounded 4">
              <a:extLst>
                <a:ext uri="{FF2B5EF4-FFF2-40B4-BE49-F238E27FC236}">
                  <a16:creationId xmlns:a16="http://schemas.microsoft.com/office/drawing/2014/main" id="{AE699C1D-0DFD-BF1A-C4A4-62A1327F6E24}"/>
                </a:ext>
              </a:extLst>
            </p:cNvPr>
            <p:cNvSpPr txBox="1"/>
            <p:nvPr/>
          </p:nvSpPr>
          <p:spPr>
            <a:xfrm>
              <a:off x="2925967" y="1816969"/>
              <a:ext cx="4525506" cy="1142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1900" kern="12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95038AD-832E-0345-02C4-AC5B3251CC1D}"/>
              </a:ext>
            </a:extLst>
          </p:cNvPr>
          <p:cNvSpPr txBox="1"/>
          <p:nvPr/>
        </p:nvSpPr>
        <p:spPr>
          <a:xfrm>
            <a:off x="465407" y="2075612"/>
            <a:ext cx="66553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Health-Related Services-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is an emotion involved and families will not be willing to take any risk hence, we send only highly trained specialized youth companions for which we can charge higher.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(Commission from Hospitals and other medical facilities to aid a part of our income.)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Companionship related services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youth companion need not be highly trained here so the cost to the company is lower. This is a habit-forming service and we will optimize for people to use it daily (or at a set frequency) for a certain number of hours.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IN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B6F433-382F-187A-A3C1-CF543D265B9C}"/>
              </a:ext>
            </a:extLst>
          </p:cNvPr>
          <p:cNvGrpSpPr/>
          <p:nvPr/>
        </p:nvGrpSpPr>
        <p:grpSpPr>
          <a:xfrm>
            <a:off x="7590521" y="1157845"/>
            <a:ext cx="2502748" cy="780078"/>
            <a:chOff x="-114320" y="2858795"/>
            <a:chExt cx="2502748" cy="78007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47D8533-0589-BF50-F014-93C43F416249}"/>
                </a:ext>
              </a:extLst>
            </p:cNvPr>
            <p:cNvSpPr/>
            <p:nvPr/>
          </p:nvSpPr>
          <p:spPr>
            <a:xfrm>
              <a:off x="-114320" y="2858795"/>
              <a:ext cx="2502748" cy="780078"/>
            </a:xfrm>
            <a:prstGeom prst="roundRect">
              <a:avLst/>
            </a:prstGeom>
            <a:solidFill>
              <a:srgbClr val="004AA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id="{A0718C1F-4252-D1EC-F169-4BBCF44AD3BF}"/>
                </a:ext>
              </a:extLst>
            </p:cNvPr>
            <p:cNvSpPr txBox="1"/>
            <p:nvPr/>
          </p:nvSpPr>
          <p:spPr>
            <a:xfrm>
              <a:off x="-43089" y="2896875"/>
              <a:ext cx="2426588" cy="703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000" kern="1200" dirty="0"/>
                <a:t>Psychological pricing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FE366A8-4004-D4A5-7997-041A3C06D191}"/>
              </a:ext>
            </a:extLst>
          </p:cNvPr>
          <p:cNvGrpSpPr/>
          <p:nvPr/>
        </p:nvGrpSpPr>
        <p:grpSpPr>
          <a:xfrm>
            <a:off x="7590521" y="1992557"/>
            <a:ext cx="3472344" cy="2252931"/>
            <a:chOff x="2895061" y="1813901"/>
            <a:chExt cx="4587318" cy="1266232"/>
          </a:xfrm>
        </p:grpSpPr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7373CB25-E26F-3E28-82DD-49F9DDD225FC}"/>
                </a:ext>
              </a:extLst>
            </p:cNvPr>
            <p:cNvSpPr/>
            <p:nvPr/>
          </p:nvSpPr>
          <p:spPr>
            <a:xfrm rot="5400000">
              <a:off x="4555604" y="153358"/>
              <a:ext cx="1266232" cy="4587318"/>
            </a:xfrm>
            <a:prstGeom prst="round2Same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38" name="Rectangle: Top Corners Rounded 4">
              <a:extLst>
                <a:ext uri="{FF2B5EF4-FFF2-40B4-BE49-F238E27FC236}">
                  <a16:creationId xmlns:a16="http://schemas.microsoft.com/office/drawing/2014/main" id="{B804EA20-BEF8-9BE8-BB62-5379A3EA1E5A}"/>
                </a:ext>
              </a:extLst>
            </p:cNvPr>
            <p:cNvSpPr txBox="1"/>
            <p:nvPr/>
          </p:nvSpPr>
          <p:spPr>
            <a:xfrm>
              <a:off x="2925967" y="1816969"/>
              <a:ext cx="4525506" cy="1142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1900" kern="12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BA230B3-2E19-565E-8104-0CC28C0E18B1}"/>
              </a:ext>
            </a:extLst>
          </p:cNvPr>
          <p:cNvSpPr txBox="1"/>
          <p:nvPr/>
        </p:nvSpPr>
        <p:spPr>
          <a:xfrm>
            <a:off x="7629064" y="1916397"/>
            <a:ext cx="31795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Using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Psychological Pricing,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the prices will be of the format _99/-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dirty="0">
              <a:effectLst/>
            </a:endParaRP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Initially,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Subtraction Principle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be used to acquire the customer and make our service a habit forming routine.</a:t>
            </a:r>
            <a:endParaRPr lang="en-US" b="0" dirty="0">
              <a:effectLst/>
            </a:endParaRPr>
          </a:p>
          <a:p>
            <a:br>
              <a:rPr lang="en-US" dirty="0"/>
            </a:br>
            <a:br>
              <a:rPr lang="en-US" sz="1200" b="0" dirty="0">
                <a:effectLst/>
              </a:rPr>
            </a:br>
            <a:br>
              <a:rPr lang="en-US" dirty="0"/>
            </a:br>
            <a:endParaRPr lang="en-I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F2076D-C551-760F-C2EF-CCED2B918D47}"/>
              </a:ext>
            </a:extLst>
          </p:cNvPr>
          <p:cNvGrpSpPr/>
          <p:nvPr/>
        </p:nvGrpSpPr>
        <p:grpSpPr>
          <a:xfrm>
            <a:off x="465406" y="4324719"/>
            <a:ext cx="4772516" cy="613786"/>
            <a:chOff x="0" y="0"/>
            <a:chExt cx="2502748" cy="91675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F39BAA4-4520-7481-E53C-DECDCA9897B5}"/>
                </a:ext>
              </a:extLst>
            </p:cNvPr>
            <p:cNvSpPr/>
            <p:nvPr/>
          </p:nvSpPr>
          <p:spPr>
            <a:xfrm>
              <a:off x="0" y="0"/>
              <a:ext cx="2502748" cy="780078"/>
            </a:xfrm>
            <a:prstGeom prst="roundRect">
              <a:avLst/>
            </a:prstGeom>
            <a:solidFill>
              <a:srgbClr val="004AA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D745C570-271B-0430-DF40-A96882633A99}"/>
                </a:ext>
              </a:extLst>
            </p:cNvPr>
            <p:cNvSpPr txBox="1"/>
            <p:nvPr/>
          </p:nvSpPr>
          <p:spPr>
            <a:xfrm>
              <a:off x="38080" y="212840"/>
              <a:ext cx="2426588" cy="703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en-IN" sz="2000" kern="1200" dirty="0"/>
              </a:br>
              <a:endParaRPr lang="en-IN" sz="20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F4C1EA-58D8-A4C2-CF78-3E184CECD04A}"/>
              </a:ext>
            </a:extLst>
          </p:cNvPr>
          <p:cNvGrpSpPr/>
          <p:nvPr/>
        </p:nvGrpSpPr>
        <p:grpSpPr>
          <a:xfrm>
            <a:off x="420265" y="4920078"/>
            <a:ext cx="11019674" cy="1772761"/>
            <a:chOff x="2895061" y="1813901"/>
            <a:chExt cx="4587318" cy="1266232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8B60431C-5D5A-1761-0304-3E7B01C924E7}"/>
                </a:ext>
              </a:extLst>
            </p:cNvPr>
            <p:cNvSpPr/>
            <p:nvPr/>
          </p:nvSpPr>
          <p:spPr>
            <a:xfrm rot="5400000">
              <a:off x="4555604" y="153358"/>
              <a:ext cx="1266232" cy="4587318"/>
            </a:xfrm>
            <a:prstGeom prst="round2SameRect">
              <a:avLst/>
            </a:prstGeom>
            <a:solidFill>
              <a:schemeClr val="bg1">
                <a:lumMod val="85000"/>
                <a:alpha val="90000"/>
              </a:schemeClr>
            </a:solidFill>
            <a:ln>
              <a:solidFill>
                <a:schemeClr val="bg1">
                  <a:lumMod val="85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10" name="Rectangle: Top Corners Rounded 4">
              <a:extLst>
                <a:ext uri="{FF2B5EF4-FFF2-40B4-BE49-F238E27FC236}">
                  <a16:creationId xmlns:a16="http://schemas.microsoft.com/office/drawing/2014/main" id="{6AE70A95-FAC8-BDD3-1465-B611C5F89DE6}"/>
                </a:ext>
              </a:extLst>
            </p:cNvPr>
            <p:cNvSpPr txBox="1"/>
            <p:nvPr/>
          </p:nvSpPr>
          <p:spPr>
            <a:xfrm>
              <a:off x="2925967" y="1816969"/>
              <a:ext cx="4525506" cy="11426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1900" kern="1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16C4523-31E0-8CE6-3A58-C6FC5BC37782}"/>
              </a:ext>
            </a:extLst>
          </p:cNvPr>
          <p:cNvSpPr txBox="1"/>
          <p:nvPr/>
        </p:nvSpPr>
        <p:spPr>
          <a:xfrm>
            <a:off x="369042" y="4992949"/>
            <a:ext cx="10871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Going Rate Pricing-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Given that this is a new market and we do not have money to burn, we will have similar price as other players but much higher value offering</a:t>
            </a:r>
            <a:endParaRPr lang="en-US" dirty="0"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endParaRPr lang="en-US" sz="1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389F3D-4BEF-1750-E127-221AFFC50BBB}"/>
              </a:ext>
            </a:extLst>
          </p:cNvPr>
          <p:cNvSpPr txBox="1"/>
          <p:nvPr/>
        </p:nvSpPr>
        <p:spPr>
          <a:xfrm>
            <a:off x="363291" y="5654341"/>
            <a:ext cx="104452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Rationale for not using: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Penetration Pricing-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Once a customer uses our service for a certain price, they might not be okay paying a higher price for the same service.</a:t>
            </a:r>
            <a:endParaRPr lang="en-US" sz="1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Price Skimming Strategy-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Cannot be used for a service that is used at a regular basis.</a:t>
            </a:r>
            <a:endParaRPr lang="en-US" sz="1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2B6D87-9AEE-5E21-568C-1713C70919B2}"/>
              </a:ext>
            </a:extLst>
          </p:cNvPr>
          <p:cNvSpPr txBox="1"/>
          <p:nvPr/>
        </p:nvSpPr>
        <p:spPr>
          <a:xfrm>
            <a:off x="919101" y="4410826"/>
            <a:ext cx="61075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 decide the exact cost for services-</a:t>
            </a:r>
            <a:endParaRPr lang="en-US" sz="1600" b="0" dirty="0">
              <a:solidFill>
                <a:schemeClr val="bg1"/>
              </a:solidFill>
              <a:effectLst/>
            </a:endParaRPr>
          </a:p>
          <a:p>
            <a:br>
              <a:rPr lang="en-US" sz="1600" dirty="0">
                <a:solidFill>
                  <a:schemeClr val="bg1"/>
                </a:solidFill>
              </a:rPr>
            </a:br>
            <a:endParaRPr lang="en-IN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FEA6DE-0522-AF43-928F-9D3D5AA551A6}"/>
              </a:ext>
            </a:extLst>
          </p:cNvPr>
          <p:cNvSpPr txBox="1"/>
          <p:nvPr/>
        </p:nvSpPr>
        <p:spPr>
          <a:xfrm>
            <a:off x="95416" y="116547"/>
            <a:ext cx="117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Appendix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1159EB1-17F8-84F2-FC3E-B71C99120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817320"/>
              </p:ext>
            </p:extLst>
          </p:nvPr>
        </p:nvGraphicFramePr>
        <p:xfrm>
          <a:off x="306572" y="2513921"/>
          <a:ext cx="11578856" cy="49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object 9">
            <a:extLst>
              <a:ext uri="{FF2B5EF4-FFF2-40B4-BE49-F238E27FC236}">
                <a16:creationId xmlns:a16="http://schemas.microsoft.com/office/drawing/2014/main" id="{C40617EC-A79D-7C47-FC17-D4D9D958A452}"/>
              </a:ext>
            </a:extLst>
          </p:cNvPr>
          <p:cNvSpPr/>
          <p:nvPr/>
        </p:nvSpPr>
        <p:spPr>
          <a:xfrm>
            <a:off x="98730" y="824433"/>
            <a:ext cx="11786698" cy="120556"/>
          </a:xfrm>
          <a:custGeom>
            <a:avLst/>
            <a:gdLst/>
            <a:ahLst/>
            <a:cxnLst/>
            <a:rect l="l" t="t" r="r" b="b"/>
            <a:pathLst>
              <a:path w="10048875" h="132715">
                <a:moveTo>
                  <a:pt x="10048494" y="0"/>
                </a:moveTo>
                <a:lnTo>
                  <a:pt x="0" y="0"/>
                </a:lnTo>
                <a:lnTo>
                  <a:pt x="0" y="132588"/>
                </a:lnTo>
                <a:lnTo>
                  <a:pt x="10011918" y="132588"/>
                </a:lnTo>
                <a:lnTo>
                  <a:pt x="10048494" y="0"/>
                </a:lnTo>
                <a:close/>
              </a:path>
            </a:pathLst>
          </a:custGeom>
          <a:solidFill>
            <a:srgbClr val="004AAD"/>
          </a:solidFill>
          <a:ln>
            <a:solidFill>
              <a:srgbClr val="004A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AutoShape 4" descr="Use my photo carefully. Anything you put my photo into, the value becomes 100x">
            <a:extLst>
              <a:ext uri="{FF2B5EF4-FFF2-40B4-BE49-F238E27FC236}">
                <a16:creationId xmlns:a16="http://schemas.microsoft.com/office/drawing/2014/main" id="{391BDDD2-69CC-9E68-4921-AAD391439F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21F3C-482E-A3D8-0971-0171794394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237" t="3235" r="40449" b="24396"/>
          <a:stretch/>
        </p:blipFill>
        <p:spPr>
          <a:xfrm rot="5400000">
            <a:off x="2676373" y="1177694"/>
            <a:ext cx="2061702" cy="2091287"/>
          </a:xfrm>
          <a:prstGeom prst="rect">
            <a:avLst/>
          </a:prstGeom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134EA87E-E960-099A-3DA0-30BAA039A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F73CDD-1AD9-5147-59A8-5B7321B35C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377" r="7698" b="28491"/>
          <a:stretch/>
        </p:blipFill>
        <p:spPr>
          <a:xfrm>
            <a:off x="7439134" y="1236899"/>
            <a:ext cx="2091288" cy="20590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53E515-4E25-EAB3-D245-6F8F3229A3D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6061"/>
          <a:stretch/>
        </p:blipFill>
        <p:spPr>
          <a:xfrm>
            <a:off x="4944778" y="1191159"/>
            <a:ext cx="2091287" cy="20617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8F0E57-8826-C88F-74E7-0074B5A97B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4141" y="1234245"/>
            <a:ext cx="2091287" cy="20617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7841C1-C0AC-E028-3A8A-3C196A1A49D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9593"/>
          <a:stretch/>
        </p:blipFill>
        <p:spPr>
          <a:xfrm>
            <a:off x="306572" y="1210461"/>
            <a:ext cx="2096291" cy="20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83E8C0-C459-ABE2-B8D9-CBDCC853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03" y="278093"/>
            <a:ext cx="3523165" cy="1983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95C81-A819-3500-D059-971C683F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700" y="278093"/>
            <a:ext cx="3523168" cy="1983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07AF29-126C-577C-A26B-AD2CF57BCF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928" b="30584"/>
          <a:stretch/>
        </p:blipFill>
        <p:spPr>
          <a:xfrm>
            <a:off x="570977" y="4099163"/>
            <a:ext cx="3525393" cy="2181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224A1E-BB12-2D8C-BFDC-4019E1911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545" b="13052"/>
          <a:stretch/>
        </p:blipFill>
        <p:spPr>
          <a:xfrm>
            <a:off x="8133697" y="4202302"/>
            <a:ext cx="3523169" cy="20785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299F26-45AC-B443-AF80-A024D8C52083}"/>
              </a:ext>
            </a:extLst>
          </p:cNvPr>
          <p:cNvSpPr txBox="1"/>
          <p:nvPr/>
        </p:nvSpPr>
        <p:spPr>
          <a:xfrm>
            <a:off x="3022037" y="2595649"/>
            <a:ext cx="11790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0" dirty="0">
                <a:solidFill>
                  <a:srgbClr val="004AA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24AF4A-00F3-DF7A-F5B2-095E583816AA}"/>
              </a:ext>
            </a:extLst>
          </p:cNvPr>
          <p:cNvSpPr/>
          <p:nvPr/>
        </p:nvSpPr>
        <p:spPr>
          <a:xfrm>
            <a:off x="8133698" y="2351520"/>
            <a:ext cx="3523169" cy="153579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A52953-C593-5F16-B3A9-DB7434A1B562}"/>
              </a:ext>
            </a:extLst>
          </p:cNvPr>
          <p:cNvSpPr/>
          <p:nvPr/>
        </p:nvSpPr>
        <p:spPr>
          <a:xfrm>
            <a:off x="546903" y="2351520"/>
            <a:ext cx="3523169" cy="153579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BD941-BAF4-0738-B35D-8FEFA4E20AF1}"/>
              </a:ext>
            </a:extLst>
          </p:cNvPr>
          <p:cNvSpPr/>
          <p:nvPr/>
        </p:nvSpPr>
        <p:spPr>
          <a:xfrm>
            <a:off x="558938" y="6384175"/>
            <a:ext cx="3523169" cy="153579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F3871F-2676-1CB5-787B-D93ADF8A015D}"/>
              </a:ext>
            </a:extLst>
          </p:cNvPr>
          <p:cNvSpPr/>
          <p:nvPr/>
        </p:nvSpPr>
        <p:spPr>
          <a:xfrm>
            <a:off x="8133697" y="6379365"/>
            <a:ext cx="3523169" cy="153579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0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69046" y="1261841"/>
            <a:ext cx="2360757" cy="673383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Need/Problem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9047" y="2187767"/>
            <a:ext cx="2360757" cy="670432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Want/Solution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9046" y="3110742"/>
            <a:ext cx="2360757" cy="645447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Demand</a:t>
            </a:r>
          </a:p>
        </p:txBody>
      </p:sp>
      <p:sp>
        <p:nvSpPr>
          <p:cNvPr id="22" name="Pentagon 21"/>
          <p:cNvSpPr/>
          <p:nvPr/>
        </p:nvSpPr>
        <p:spPr>
          <a:xfrm>
            <a:off x="3011531" y="1261841"/>
            <a:ext cx="331222" cy="673383"/>
          </a:xfrm>
          <a:prstGeom prst="homePlat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725F67-A201-10AF-A43B-1D1AF4977DC9}"/>
              </a:ext>
            </a:extLst>
          </p:cNvPr>
          <p:cNvSpPr/>
          <p:nvPr/>
        </p:nvSpPr>
        <p:spPr>
          <a:xfrm>
            <a:off x="369047" y="4008732"/>
            <a:ext cx="2360757" cy="673383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Desire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2BBCAA-90DD-6329-DC44-0529AF112DEE}"/>
              </a:ext>
            </a:extLst>
          </p:cNvPr>
          <p:cNvSpPr/>
          <p:nvPr/>
        </p:nvSpPr>
        <p:spPr>
          <a:xfrm>
            <a:off x="369046" y="4934658"/>
            <a:ext cx="2360757" cy="670432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Satisfaction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E5C15D-DA41-BC85-4D7C-DC726A092D8B}"/>
              </a:ext>
            </a:extLst>
          </p:cNvPr>
          <p:cNvSpPr/>
          <p:nvPr/>
        </p:nvSpPr>
        <p:spPr>
          <a:xfrm>
            <a:off x="369047" y="5857633"/>
            <a:ext cx="2360757" cy="645447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Loyalty</a:t>
            </a:r>
          </a:p>
        </p:txBody>
      </p:sp>
      <p:sp>
        <p:nvSpPr>
          <p:cNvPr id="34" name="Pentagon 21">
            <a:extLst>
              <a:ext uri="{FF2B5EF4-FFF2-40B4-BE49-F238E27FC236}">
                <a16:creationId xmlns:a16="http://schemas.microsoft.com/office/drawing/2014/main" id="{7DE9BB3E-62F0-2F01-AC13-995BD2718A9A}"/>
              </a:ext>
            </a:extLst>
          </p:cNvPr>
          <p:cNvSpPr/>
          <p:nvPr/>
        </p:nvSpPr>
        <p:spPr>
          <a:xfrm>
            <a:off x="3011531" y="2184816"/>
            <a:ext cx="331222" cy="673383"/>
          </a:xfrm>
          <a:prstGeom prst="homePlat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Pentagon 21">
            <a:extLst>
              <a:ext uri="{FF2B5EF4-FFF2-40B4-BE49-F238E27FC236}">
                <a16:creationId xmlns:a16="http://schemas.microsoft.com/office/drawing/2014/main" id="{7958F2AF-5B66-32BD-A1A1-9AD894D941A7}"/>
              </a:ext>
            </a:extLst>
          </p:cNvPr>
          <p:cNvSpPr/>
          <p:nvPr/>
        </p:nvSpPr>
        <p:spPr>
          <a:xfrm>
            <a:off x="3011531" y="3107791"/>
            <a:ext cx="331222" cy="673383"/>
          </a:xfrm>
          <a:prstGeom prst="homePlat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Pentagon 21">
            <a:extLst>
              <a:ext uri="{FF2B5EF4-FFF2-40B4-BE49-F238E27FC236}">
                <a16:creationId xmlns:a16="http://schemas.microsoft.com/office/drawing/2014/main" id="{A27EC211-5B33-584B-B2A5-43BD6A648492}"/>
              </a:ext>
            </a:extLst>
          </p:cNvPr>
          <p:cNvSpPr/>
          <p:nvPr/>
        </p:nvSpPr>
        <p:spPr>
          <a:xfrm>
            <a:off x="3011531" y="4008732"/>
            <a:ext cx="331222" cy="673383"/>
          </a:xfrm>
          <a:prstGeom prst="homePlat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Pentagon 21">
            <a:extLst>
              <a:ext uri="{FF2B5EF4-FFF2-40B4-BE49-F238E27FC236}">
                <a16:creationId xmlns:a16="http://schemas.microsoft.com/office/drawing/2014/main" id="{51BAA3AB-AFC3-10FC-39F2-FDEE2E48F2F8}"/>
              </a:ext>
            </a:extLst>
          </p:cNvPr>
          <p:cNvSpPr/>
          <p:nvPr/>
        </p:nvSpPr>
        <p:spPr>
          <a:xfrm>
            <a:off x="3011531" y="4931707"/>
            <a:ext cx="331222" cy="673383"/>
          </a:xfrm>
          <a:prstGeom prst="homePlat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Pentagon 21">
            <a:extLst>
              <a:ext uri="{FF2B5EF4-FFF2-40B4-BE49-F238E27FC236}">
                <a16:creationId xmlns:a16="http://schemas.microsoft.com/office/drawing/2014/main" id="{47E980FB-5DF1-1A6E-0826-47B3F0CF65B2}"/>
              </a:ext>
            </a:extLst>
          </p:cNvPr>
          <p:cNvSpPr/>
          <p:nvPr/>
        </p:nvSpPr>
        <p:spPr>
          <a:xfrm>
            <a:off x="3011531" y="5854682"/>
            <a:ext cx="331222" cy="673383"/>
          </a:xfrm>
          <a:prstGeom prst="homePlat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object 9">
            <a:extLst>
              <a:ext uri="{FF2B5EF4-FFF2-40B4-BE49-F238E27FC236}">
                <a16:creationId xmlns:a16="http://schemas.microsoft.com/office/drawing/2014/main" id="{B934F378-3E46-3E8E-6977-50C213585583}"/>
              </a:ext>
            </a:extLst>
          </p:cNvPr>
          <p:cNvSpPr/>
          <p:nvPr/>
        </p:nvSpPr>
        <p:spPr>
          <a:xfrm>
            <a:off x="369046" y="857635"/>
            <a:ext cx="11628687" cy="74184"/>
          </a:xfrm>
          <a:custGeom>
            <a:avLst/>
            <a:gdLst/>
            <a:ahLst/>
            <a:cxnLst/>
            <a:rect l="l" t="t" r="r" b="b"/>
            <a:pathLst>
              <a:path w="10048875" h="132715">
                <a:moveTo>
                  <a:pt x="10048494" y="0"/>
                </a:moveTo>
                <a:lnTo>
                  <a:pt x="0" y="0"/>
                </a:lnTo>
                <a:lnTo>
                  <a:pt x="0" y="132588"/>
                </a:lnTo>
                <a:lnTo>
                  <a:pt x="10011918" y="132588"/>
                </a:lnTo>
                <a:lnTo>
                  <a:pt x="10048494" y="0"/>
                </a:lnTo>
                <a:close/>
              </a:path>
            </a:pathLst>
          </a:custGeom>
          <a:solidFill>
            <a:srgbClr val="004AAD"/>
          </a:solidFill>
          <a:ln>
            <a:solidFill>
              <a:srgbClr val="004A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2A3EA65-FCDE-A37E-3075-DE5E325B0AB3}"/>
              </a:ext>
            </a:extLst>
          </p:cNvPr>
          <p:cNvSpPr/>
          <p:nvPr/>
        </p:nvSpPr>
        <p:spPr>
          <a:xfrm>
            <a:off x="182199" y="1144248"/>
            <a:ext cx="373694" cy="37533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1E753F8-91FF-2003-7F47-9566CB7969E7}"/>
              </a:ext>
            </a:extLst>
          </p:cNvPr>
          <p:cNvSpPr/>
          <p:nvPr/>
        </p:nvSpPr>
        <p:spPr>
          <a:xfrm>
            <a:off x="182199" y="1997151"/>
            <a:ext cx="373694" cy="37533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883D403-89F7-097F-73DA-0232701DC372}"/>
              </a:ext>
            </a:extLst>
          </p:cNvPr>
          <p:cNvSpPr/>
          <p:nvPr/>
        </p:nvSpPr>
        <p:spPr>
          <a:xfrm>
            <a:off x="182199" y="2959845"/>
            <a:ext cx="373694" cy="37533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C51344C-5DAE-B280-3796-A7EA72B21172}"/>
              </a:ext>
            </a:extLst>
          </p:cNvPr>
          <p:cNvSpPr/>
          <p:nvPr/>
        </p:nvSpPr>
        <p:spPr>
          <a:xfrm>
            <a:off x="154892" y="3821067"/>
            <a:ext cx="373694" cy="37533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E23F08D-BDA2-4828-C9DF-3208184F9C12}"/>
              </a:ext>
            </a:extLst>
          </p:cNvPr>
          <p:cNvSpPr/>
          <p:nvPr/>
        </p:nvSpPr>
        <p:spPr>
          <a:xfrm>
            <a:off x="154892" y="4744042"/>
            <a:ext cx="373694" cy="37533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71F5252-755C-B292-E2E0-49D29D3FCC50}"/>
              </a:ext>
            </a:extLst>
          </p:cNvPr>
          <p:cNvSpPr/>
          <p:nvPr/>
        </p:nvSpPr>
        <p:spPr>
          <a:xfrm>
            <a:off x="154892" y="5713752"/>
            <a:ext cx="373694" cy="37533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4690E9D-B956-DFE8-CB0C-7E89D4C4AEAC}"/>
              </a:ext>
            </a:extLst>
          </p:cNvPr>
          <p:cNvSpPr txBox="1"/>
          <p:nvPr/>
        </p:nvSpPr>
        <p:spPr>
          <a:xfrm>
            <a:off x="288383" y="163672"/>
            <a:ext cx="117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Need Gap Analysis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AB29FF-4DB7-3A71-0078-457C449F8AAE}"/>
              </a:ext>
            </a:extLst>
          </p:cNvPr>
          <p:cNvSpPr/>
          <p:nvPr/>
        </p:nvSpPr>
        <p:spPr>
          <a:xfrm>
            <a:off x="3624480" y="1261840"/>
            <a:ext cx="7907408" cy="673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Lack of convenient external assistance to elderly population of India for their activities.</a:t>
            </a:r>
            <a:endParaRPr lang="en-IN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8367CB1-F816-6618-A4C2-303B6A4B2EFE}"/>
              </a:ext>
            </a:extLst>
          </p:cNvPr>
          <p:cNvSpPr/>
          <p:nvPr/>
        </p:nvSpPr>
        <p:spPr>
          <a:xfrm>
            <a:off x="3624480" y="2184816"/>
            <a:ext cx="7907408" cy="673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 app which connects professional care takers(youth companions) &amp; the elderly people or their families to avail various services.</a:t>
            </a:r>
            <a:endParaRPr lang="en-IN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4522818-A1AE-605B-BE65-F2320573293D}"/>
              </a:ext>
            </a:extLst>
          </p:cNvPr>
          <p:cNvSpPr/>
          <p:nvPr/>
        </p:nvSpPr>
        <p:spPr>
          <a:xfrm>
            <a:off x="3624480" y="3107791"/>
            <a:ext cx="7907408" cy="673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Want + Willingness to pay                 </a:t>
            </a:r>
            <a:b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 professional care taking services for the elders + Starting with free trials/discounts on hourly services )</a:t>
            </a:r>
            <a:endParaRPr lang="en-IN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73A4921-9FCD-1705-E460-293674535F0C}"/>
              </a:ext>
            </a:extLst>
          </p:cNvPr>
          <p:cNvSpPr/>
          <p:nvPr/>
        </p:nvSpPr>
        <p:spPr>
          <a:xfrm>
            <a:off x="3624480" y="4008732"/>
            <a:ext cx="7907408" cy="673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Want + Can't be replaced                </a:t>
            </a:r>
            <a:b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 Professional care taking services for the elders + Quality of our services and Public trust)</a:t>
            </a:r>
            <a:endParaRPr lang="en-IN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EF1C182-49E5-0387-1CC4-34D6FDEE4917}"/>
              </a:ext>
            </a:extLst>
          </p:cNvPr>
          <p:cNvSpPr/>
          <p:nvPr/>
        </p:nvSpPr>
        <p:spPr>
          <a:xfrm>
            <a:off x="3624480" y="5854682"/>
            <a:ext cx="7907408" cy="673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Customers will try our service given its unique positioning. Quality of our services &amp; our care takers will build behavioral loyalty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Thus building the loyalty on availing the services again and again.</a:t>
            </a:r>
            <a:endParaRPr lang="en-IN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3ED2C8-4901-CC9E-6FC3-B539F0EECE8F}"/>
              </a:ext>
            </a:extLst>
          </p:cNvPr>
          <p:cNvSpPr/>
          <p:nvPr/>
        </p:nvSpPr>
        <p:spPr>
          <a:xfrm>
            <a:off x="3624480" y="4953741"/>
            <a:ext cx="7907408" cy="673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Expectations - No inconvenience caused and all tasks completed</a:t>
            </a:r>
          </a:p>
          <a:p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Perceived Delivery- Highly trained youth companion +SOP’s +proper feedback </a:t>
            </a:r>
            <a:r>
              <a:rPr lang="en-IN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mechanism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73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9">
            <a:extLst>
              <a:ext uri="{FF2B5EF4-FFF2-40B4-BE49-F238E27FC236}">
                <a16:creationId xmlns:a16="http://schemas.microsoft.com/office/drawing/2014/main" id="{52DC27CE-0110-1CC1-3459-71BA036E219B}"/>
              </a:ext>
            </a:extLst>
          </p:cNvPr>
          <p:cNvSpPr/>
          <p:nvPr/>
        </p:nvSpPr>
        <p:spPr>
          <a:xfrm>
            <a:off x="238540" y="924766"/>
            <a:ext cx="11786698" cy="120556"/>
          </a:xfrm>
          <a:custGeom>
            <a:avLst/>
            <a:gdLst/>
            <a:ahLst/>
            <a:cxnLst/>
            <a:rect l="l" t="t" r="r" b="b"/>
            <a:pathLst>
              <a:path w="10048875" h="132715">
                <a:moveTo>
                  <a:pt x="10048494" y="0"/>
                </a:moveTo>
                <a:lnTo>
                  <a:pt x="0" y="0"/>
                </a:lnTo>
                <a:lnTo>
                  <a:pt x="0" y="132588"/>
                </a:lnTo>
                <a:lnTo>
                  <a:pt x="10011918" y="132588"/>
                </a:lnTo>
                <a:lnTo>
                  <a:pt x="10048494" y="0"/>
                </a:lnTo>
                <a:close/>
              </a:path>
            </a:pathLst>
          </a:custGeom>
          <a:solidFill>
            <a:srgbClr val="004AAD"/>
          </a:solidFill>
          <a:ln>
            <a:solidFill>
              <a:srgbClr val="004A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10">
            <a:extLst>
              <a:ext uri="{FF2B5EF4-FFF2-40B4-BE49-F238E27FC236}">
                <a16:creationId xmlns:a16="http://schemas.microsoft.com/office/drawing/2014/main" id="{C8113050-4E7A-999A-16B3-385E1B4ABD20}"/>
              </a:ext>
            </a:extLst>
          </p:cNvPr>
          <p:cNvSpPr/>
          <p:nvPr/>
        </p:nvSpPr>
        <p:spPr>
          <a:xfrm>
            <a:off x="467346" y="1226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F722FD-2747-4180-BAB1-C1C0E575662B}"/>
              </a:ext>
            </a:extLst>
          </p:cNvPr>
          <p:cNvSpPr txBox="1"/>
          <p:nvPr/>
        </p:nvSpPr>
        <p:spPr>
          <a:xfrm>
            <a:off x="200994" y="230933"/>
            <a:ext cx="117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Market Scanning Analysis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B2F5E74-6CF6-14C3-BED3-6F2423DFE678}"/>
              </a:ext>
            </a:extLst>
          </p:cNvPr>
          <p:cNvSpPr/>
          <p:nvPr/>
        </p:nvSpPr>
        <p:spPr>
          <a:xfrm>
            <a:off x="238539" y="2077970"/>
            <a:ext cx="2674782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Threat of Substitute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040EB1E-2E7B-3B09-9C67-4C9BDE9E1F8C}"/>
              </a:ext>
            </a:extLst>
          </p:cNvPr>
          <p:cNvSpPr/>
          <p:nvPr/>
        </p:nvSpPr>
        <p:spPr>
          <a:xfrm>
            <a:off x="238538" y="2444410"/>
            <a:ext cx="2674781" cy="631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Moderate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(maids ,</a:t>
            </a:r>
            <a:r>
              <a:rPr lang="en-IN" dirty="0" err="1">
                <a:solidFill>
                  <a:schemeClr val="tx1"/>
                </a:solidFill>
              </a:rPr>
              <a:t>oldage</a:t>
            </a:r>
            <a:r>
              <a:rPr lang="en-IN" dirty="0">
                <a:solidFill>
                  <a:schemeClr val="tx1"/>
                </a:solidFill>
              </a:rPr>
              <a:t> home)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2DB863-3F74-CD2D-8966-AB1561B423C2}"/>
              </a:ext>
            </a:extLst>
          </p:cNvPr>
          <p:cNvSpPr/>
          <p:nvPr/>
        </p:nvSpPr>
        <p:spPr>
          <a:xfrm>
            <a:off x="3156176" y="2077970"/>
            <a:ext cx="2674782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Threat of new entry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61DCC-C2E4-ADB0-6182-9A1483F197DD}"/>
              </a:ext>
            </a:extLst>
          </p:cNvPr>
          <p:cNvSpPr/>
          <p:nvPr/>
        </p:nvSpPr>
        <p:spPr>
          <a:xfrm>
            <a:off x="3156175" y="2444409"/>
            <a:ext cx="2674781" cy="631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High</a:t>
            </a: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FF090-80B2-600D-1A4A-28DF5C97C9D1}"/>
              </a:ext>
            </a:extLst>
          </p:cNvPr>
          <p:cNvSpPr/>
          <p:nvPr/>
        </p:nvSpPr>
        <p:spPr>
          <a:xfrm>
            <a:off x="238538" y="5425492"/>
            <a:ext cx="2674783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Bargaining power of buyers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D0EE08-C118-BBB1-41FF-7B063CD0A24D}"/>
              </a:ext>
            </a:extLst>
          </p:cNvPr>
          <p:cNvSpPr/>
          <p:nvPr/>
        </p:nvSpPr>
        <p:spPr>
          <a:xfrm>
            <a:off x="238538" y="5791932"/>
            <a:ext cx="2674783" cy="449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601123-8687-C4E8-9125-67E41A0D0C03}"/>
              </a:ext>
            </a:extLst>
          </p:cNvPr>
          <p:cNvSpPr/>
          <p:nvPr/>
        </p:nvSpPr>
        <p:spPr>
          <a:xfrm>
            <a:off x="3156173" y="5425492"/>
            <a:ext cx="2674783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Bargaining power of supplier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D8040E-A841-5665-BC72-8F55E680884E}"/>
              </a:ext>
            </a:extLst>
          </p:cNvPr>
          <p:cNvSpPr/>
          <p:nvPr/>
        </p:nvSpPr>
        <p:spPr>
          <a:xfrm>
            <a:off x="3156173" y="5791932"/>
            <a:ext cx="2674783" cy="449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Moderate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(Young and trained care takers)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A05E74-CE33-EAC7-2F68-C21DB6155BDF}"/>
              </a:ext>
            </a:extLst>
          </p:cNvPr>
          <p:cNvSpPr/>
          <p:nvPr/>
        </p:nvSpPr>
        <p:spPr>
          <a:xfrm>
            <a:off x="1575927" y="3414439"/>
            <a:ext cx="2674783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Extent of industry rivalry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FF29BC-0D7E-A7F4-6DFB-AB6094881EE4}"/>
              </a:ext>
            </a:extLst>
          </p:cNvPr>
          <p:cNvSpPr/>
          <p:nvPr/>
        </p:nvSpPr>
        <p:spPr>
          <a:xfrm>
            <a:off x="1575927" y="3780879"/>
            <a:ext cx="2674783" cy="11250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CAD605-C0D1-F356-3F9C-10F5BE835ECC}"/>
              </a:ext>
            </a:extLst>
          </p:cNvPr>
          <p:cNvSpPr txBox="1"/>
          <p:nvPr/>
        </p:nvSpPr>
        <p:spPr>
          <a:xfrm>
            <a:off x="2577548" y="383716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Low</a:t>
            </a:r>
          </a:p>
        </p:txBody>
      </p:sp>
      <p:pic>
        <p:nvPicPr>
          <p:cNvPr id="3074" name="Picture 2" descr="SENJOY - Bringing joy to Seniors">
            <a:extLst>
              <a:ext uri="{FF2B5EF4-FFF2-40B4-BE49-F238E27FC236}">
                <a16:creationId xmlns:a16="http://schemas.microsoft.com/office/drawing/2014/main" id="{5B2DC5A3-152D-153D-F081-FBDE4B52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10" y="4256529"/>
            <a:ext cx="1248508" cy="3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lpee">
            <a:extLst>
              <a:ext uri="{FF2B5EF4-FFF2-40B4-BE49-F238E27FC236}">
                <a16:creationId xmlns:a16="http://schemas.microsoft.com/office/drawing/2014/main" id="{FCEA687E-CB5D-6FE3-39FA-3B533A5F7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22" y="4097591"/>
            <a:ext cx="653486" cy="6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97BCBC-54D3-697F-7653-553F00E01A15}"/>
              </a:ext>
            </a:extLst>
          </p:cNvPr>
          <p:cNvSpPr txBox="1"/>
          <p:nvPr/>
        </p:nvSpPr>
        <p:spPr>
          <a:xfrm>
            <a:off x="1504118" y="1182571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Porter’s 5 Forces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1890E99-55F3-01BF-3FE3-121A6280C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896154"/>
              </p:ext>
            </p:extLst>
          </p:nvPr>
        </p:nvGraphicFramePr>
        <p:xfrm>
          <a:off x="6281641" y="2110490"/>
          <a:ext cx="5671820" cy="418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BD52119-3045-5D2E-8FE5-06DC65091A16}"/>
              </a:ext>
            </a:extLst>
          </p:cNvPr>
          <p:cNvSpPr txBox="1"/>
          <p:nvPr/>
        </p:nvSpPr>
        <p:spPr>
          <a:xfrm>
            <a:off x="8826752" y="1216007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AIDA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4A4EB4-9CE8-1B61-1F1E-6EAC2DE9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23" y="2673777"/>
            <a:ext cx="748282" cy="4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10">
            <a:extLst>
              <a:ext uri="{FF2B5EF4-FFF2-40B4-BE49-F238E27FC236}">
                <a16:creationId xmlns:a16="http://schemas.microsoft.com/office/drawing/2014/main" id="{C8113050-4E7A-999A-16B3-385E1B4ABD20}"/>
              </a:ext>
            </a:extLst>
          </p:cNvPr>
          <p:cNvSpPr/>
          <p:nvPr/>
        </p:nvSpPr>
        <p:spPr>
          <a:xfrm>
            <a:off x="430770" y="596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B2F5E74-6CF6-14C3-BED3-6F2423DFE678}"/>
              </a:ext>
            </a:extLst>
          </p:cNvPr>
          <p:cNvSpPr/>
          <p:nvPr/>
        </p:nvSpPr>
        <p:spPr>
          <a:xfrm>
            <a:off x="222060" y="1167463"/>
            <a:ext cx="2674782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Strength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040EB1E-2E7B-3B09-9C67-4C9BDE9E1F8C}"/>
              </a:ext>
            </a:extLst>
          </p:cNvPr>
          <p:cNvSpPr/>
          <p:nvPr/>
        </p:nvSpPr>
        <p:spPr>
          <a:xfrm>
            <a:off x="222059" y="1533903"/>
            <a:ext cx="2674781" cy="204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Easy to use, Tech-enabled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Extensive training for youth companion before deploying.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Young, Compassionate people driven brand 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2DB863-3F74-CD2D-8966-AB1561B423C2}"/>
              </a:ext>
            </a:extLst>
          </p:cNvPr>
          <p:cNvSpPr/>
          <p:nvPr/>
        </p:nvSpPr>
        <p:spPr>
          <a:xfrm>
            <a:off x="3139697" y="1167463"/>
            <a:ext cx="2674782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Opportunity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61DCC-C2E4-ADB0-6182-9A1483F197DD}"/>
              </a:ext>
            </a:extLst>
          </p:cNvPr>
          <p:cNvSpPr/>
          <p:nvPr/>
        </p:nvSpPr>
        <p:spPr>
          <a:xfrm>
            <a:off x="3139696" y="1533902"/>
            <a:ext cx="2674781" cy="2047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schemeClr val="tx1"/>
                </a:solidFill>
              </a:rPr>
              <a:t>Scalability due to digital nature of the product </a:t>
            </a:r>
            <a:endParaRPr lang="en-US" sz="11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Partnerships with senior living facilities or hospitals.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Very high customer satisfaction rate which is unheard in this localized agency driven business. </a:t>
            </a:r>
            <a:endParaRPr lang="en-IN" sz="11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Unique positioning allows us to stand out and get more eyeballs.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Collaborations with corporate employers for employee benefit packages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7BCBC-54D3-697F-7653-553F00E01A15}"/>
              </a:ext>
            </a:extLst>
          </p:cNvPr>
          <p:cNvSpPr txBox="1"/>
          <p:nvPr/>
        </p:nvSpPr>
        <p:spPr>
          <a:xfrm>
            <a:off x="2168857" y="23338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SWOT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D52119-3045-5D2E-8FE5-06DC65091A16}"/>
              </a:ext>
            </a:extLst>
          </p:cNvPr>
          <p:cNvSpPr txBox="1"/>
          <p:nvPr/>
        </p:nvSpPr>
        <p:spPr>
          <a:xfrm>
            <a:off x="8450258" y="233384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PESTLE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F54684-8753-6EB5-BD6A-B944ABB1C00A}"/>
              </a:ext>
            </a:extLst>
          </p:cNvPr>
          <p:cNvSpPr/>
          <p:nvPr/>
        </p:nvSpPr>
        <p:spPr>
          <a:xfrm>
            <a:off x="228589" y="3889585"/>
            <a:ext cx="2674782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Weakness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F4B3ED-242A-990B-7360-AE0BE839D3FA}"/>
              </a:ext>
            </a:extLst>
          </p:cNvPr>
          <p:cNvSpPr/>
          <p:nvPr/>
        </p:nvSpPr>
        <p:spPr>
          <a:xfrm>
            <a:off x="228588" y="4256024"/>
            <a:ext cx="2674781" cy="204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Low control on the youth companion (service provider) after the training.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Hard to quantifiably track the quality of the service.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services can be easily replicable </a:t>
            </a:r>
          </a:p>
          <a:p>
            <a:br>
              <a:rPr lang="en-IN" dirty="0">
                <a:solidFill>
                  <a:schemeClr val="tx1"/>
                </a:solidFill>
              </a:rPr>
            </a:b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671F8A-39CD-94C9-9EC2-EC8D16C38757}"/>
              </a:ext>
            </a:extLst>
          </p:cNvPr>
          <p:cNvSpPr/>
          <p:nvPr/>
        </p:nvSpPr>
        <p:spPr>
          <a:xfrm>
            <a:off x="3146226" y="3889585"/>
            <a:ext cx="2674782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Threat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E95CB3-B0DA-A538-675E-0DFD8ABCE006}"/>
              </a:ext>
            </a:extLst>
          </p:cNvPr>
          <p:cNvSpPr/>
          <p:nvPr/>
        </p:nvSpPr>
        <p:spPr>
          <a:xfrm>
            <a:off x="3146225" y="4256025"/>
            <a:ext cx="2674781" cy="2047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Youth companion and the customer might form a personal </a:t>
            </a:r>
            <a:r>
              <a:rPr lang="en-IN" sz="1200" dirty="0">
                <a:solidFill>
                  <a:schemeClr val="tx1"/>
                </a:solidFill>
              </a:rPr>
              <a:t>relation and connect directly.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Vulnerability of the brand reputation is very high</a:t>
            </a:r>
            <a:r>
              <a:rPr lang="en-IN" sz="1200" dirty="0">
                <a:solidFill>
                  <a:schemeClr val="tx1"/>
                </a:solidFill>
              </a:rPr>
              <a:t> due to mediocre service 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Emergence of new competitors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Social stigma: Possible resistance to letting outsiders assist the elders.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5F1936DB-1AF4-5160-5550-97E18AA9A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321938"/>
              </p:ext>
            </p:extLst>
          </p:nvPr>
        </p:nvGraphicFramePr>
        <p:xfrm>
          <a:off x="6131889" y="1167463"/>
          <a:ext cx="5728970" cy="513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64E57A31-B019-4756-2F44-977F9D07C02B}"/>
              </a:ext>
            </a:extLst>
          </p:cNvPr>
          <p:cNvSpPr/>
          <p:nvPr/>
        </p:nvSpPr>
        <p:spPr>
          <a:xfrm>
            <a:off x="606736" y="795299"/>
            <a:ext cx="4593266" cy="45719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3EBBBE-9003-8E31-7CE2-5EAEE82B0664}"/>
              </a:ext>
            </a:extLst>
          </p:cNvPr>
          <p:cNvSpPr/>
          <p:nvPr/>
        </p:nvSpPr>
        <p:spPr>
          <a:xfrm>
            <a:off x="6699741" y="796892"/>
            <a:ext cx="4593266" cy="45719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10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1BDD094F-2FCD-5FB2-A58E-1E17AC2DEA6F}"/>
              </a:ext>
            </a:extLst>
          </p:cNvPr>
          <p:cNvSpPr/>
          <p:nvPr/>
        </p:nvSpPr>
        <p:spPr>
          <a:xfrm>
            <a:off x="238540" y="924766"/>
            <a:ext cx="11786698" cy="120556"/>
          </a:xfrm>
          <a:custGeom>
            <a:avLst/>
            <a:gdLst/>
            <a:ahLst/>
            <a:cxnLst/>
            <a:rect l="l" t="t" r="r" b="b"/>
            <a:pathLst>
              <a:path w="10048875" h="132715">
                <a:moveTo>
                  <a:pt x="10048494" y="0"/>
                </a:moveTo>
                <a:lnTo>
                  <a:pt x="0" y="0"/>
                </a:lnTo>
                <a:lnTo>
                  <a:pt x="0" y="132588"/>
                </a:lnTo>
                <a:lnTo>
                  <a:pt x="10011918" y="132588"/>
                </a:lnTo>
                <a:lnTo>
                  <a:pt x="10048494" y="0"/>
                </a:lnTo>
                <a:close/>
              </a:path>
            </a:pathLst>
          </a:custGeom>
          <a:solidFill>
            <a:srgbClr val="004AAD"/>
          </a:solidFill>
          <a:ln>
            <a:solidFill>
              <a:srgbClr val="004A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40DDC-A24B-6599-7389-D578C1DD8278}"/>
              </a:ext>
            </a:extLst>
          </p:cNvPr>
          <p:cNvSpPr txBox="1"/>
          <p:nvPr/>
        </p:nvSpPr>
        <p:spPr>
          <a:xfrm>
            <a:off x="200994" y="230933"/>
            <a:ext cx="117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Segmentation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5E753-4992-103B-CAF2-4E102311E82C}"/>
              </a:ext>
            </a:extLst>
          </p:cNvPr>
          <p:cNvSpPr/>
          <p:nvPr/>
        </p:nvSpPr>
        <p:spPr>
          <a:xfrm>
            <a:off x="238540" y="3800455"/>
            <a:ext cx="3124092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Century Gothic (Headings)"/>
              </a:rPr>
              <a:t>Q</a:t>
            </a:r>
            <a:r>
              <a:rPr lang="en-IN" sz="1600" dirty="0">
                <a:solidFill>
                  <a:schemeClr val="bg1"/>
                </a:solidFill>
                <a:effectLst/>
                <a:latin typeface="Century Gothic (Headings)"/>
              </a:rPr>
              <a:t>ualitative</a:t>
            </a:r>
            <a:r>
              <a:rPr lang="en-IN" sz="1600" b="1" i="1" dirty="0">
                <a:solidFill>
                  <a:srgbClr val="000000"/>
                </a:solidFill>
                <a:effectLst/>
                <a:latin typeface="Century Gothic (Headings)"/>
              </a:rPr>
              <a:t> </a:t>
            </a:r>
            <a:endParaRPr lang="en-IN" sz="1200" dirty="0">
              <a:solidFill>
                <a:schemeClr val="bg1"/>
              </a:solidFill>
              <a:latin typeface="Century Gothic (Headings)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52C0EF-C12B-9680-9512-FAB6A85FA2B5}"/>
              </a:ext>
            </a:extLst>
          </p:cNvPr>
          <p:cNvSpPr/>
          <p:nvPr/>
        </p:nvSpPr>
        <p:spPr>
          <a:xfrm>
            <a:off x="238540" y="4213409"/>
            <a:ext cx="3124092" cy="2413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  <a:latin typeface="Century Gothic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Century Gothic (Headings)"/>
              </a:rPr>
              <a:t>Who takes care of your parents when you go out on trips?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 (Headings)"/>
              </a:rPr>
              <a:t>Do you face any challenges, taking care of your elders?</a:t>
            </a:r>
            <a:endParaRPr lang="en-US" i="0" dirty="0">
              <a:solidFill>
                <a:srgbClr val="000000"/>
              </a:solidFill>
              <a:effectLst/>
              <a:latin typeface="Century Gothic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Century Gothic (Headings)"/>
              </a:rPr>
              <a:t>What qualities are you looking for in the youth companion (service provider)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Century Gothic (Headings)"/>
              </a:rPr>
              <a:t>Will you trust an external source to take care of elderly?</a:t>
            </a:r>
            <a:endParaRPr lang="en-US" dirty="0">
              <a:latin typeface="Century Gothic (Headings)"/>
            </a:endParaRPr>
          </a:p>
          <a:p>
            <a:br>
              <a:rPr lang="en-IN" dirty="0">
                <a:solidFill>
                  <a:schemeClr val="tx1"/>
                </a:solidFill>
                <a:latin typeface="Century Gothic (Headings)"/>
              </a:rPr>
            </a:br>
            <a:endParaRPr lang="en-IN" dirty="0">
              <a:solidFill>
                <a:schemeClr val="tx1"/>
              </a:solidFill>
              <a:latin typeface="Century Gothic (Headings)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EF5C3B-C8C4-1CE5-2296-1183CB3BA2D8}"/>
              </a:ext>
            </a:extLst>
          </p:cNvPr>
          <p:cNvSpPr/>
          <p:nvPr/>
        </p:nvSpPr>
        <p:spPr>
          <a:xfrm>
            <a:off x="3687119" y="3800455"/>
            <a:ext cx="3124092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Century Gothic (Headings)"/>
              </a:rPr>
              <a:t>Q</a:t>
            </a:r>
            <a:r>
              <a:rPr lang="en-IN" sz="1600" dirty="0">
                <a:solidFill>
                  <a:schemeClr val="bg1"/>
                </a:solidFill>
                <a:effectLst/>
                <a:latin typeface="Century Gothic (Headings)"/>
              </a:rPr>
              <a:t>uantitative</a:t>
            </a:r>
            <a:r>
              <a:rPr lang="en-IN" sz="1200" dirty="0">
                <a:solidFill>
                  <a:schemeClr val="bg1"/>
                </a:solidFill>
                <a:latin typeface="Century Gothic (Headings)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3522B3-5374-3073-5C50-C9F9E8094E97}"/>
              </a:ext>
            </a:extLst>
          </p:cNvPr>
          <p:cNvSpPr/>
          <p:nvPr/>
        </p:nvSpPr>
        <p:spPr>
          <a:xfrm>
            <a:off x="3687119" y="4213409"/>
            <a:ext cx="3124092" cy="2413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entury Gothic (Headings)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entury Gothic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 (Headings)"/>
              </a:rPr>
              <a:t>H</a:t>
            </a:r>
            <a:r>
              <a:rPr lang="en-US" i="0" dirty="0">
                <a:solidFill>
                  <a:srgbClr val="000000"/>
                </a:solidFill>
                <a:effectLst/>
                <a:latin typeface="Century Gothic (Headings)"/>
              </a:rPr>
              <a:t>ow much do you spend on your  parents healthcare/General care ?</a:t>
            </a:r>
            <a:endParaRPr lang="en-US" dirty="0">
              <a:solidFill>
                <a:srgbClr val="000000"/>
              </a:solidFill>
              <a:latin typeface="Century Gothic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Century Gothic (Headings)"/>
              </a:rPr>
              <a:t>On a scale of 1 to 5, how challenging do you find caring for elderly family members?</a:t>
            </a:r>
            <a:endParaRPr lang="en-US" dirty="0">
              <a:solidFill>
                <a:srgbClr val="000000"/>
              </a:solidFill>
              <a:latin typeface="Century Gothic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000000"/>
                </a:solidFill>
                <a:effectLst/>
                <a:latin typeface="Century Gothic (Headings)"/>
              </a:rPr>
              <a:t>How regularly do you take your parents out for errands and hospital runs?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0" dirty="0">
              <a:solidFill>
                <a:srgbClr val="000000"/>
              </a:solidFill>
              <a:effectLst/>
              <a:latin typeface="Century Gothic (Headings)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entury Gothic (Headings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0D121B-CE16-9658-AC63-EACDCE2717CC}"/>
              </a:ext>
            </a:extLst>
          </p:cNvPr>
          <p:cNvSpPr txBox="1"/>
          <p:nvPr/>
        </p:nvSpPr>
        <p:spPr>
          <a:xfrm>
            <a:off x="314723" y="1373636"/>
            <a:ext cx="4485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solidFill>
                  <a:srgbClr val="004AAD"/>
                </a:solidFill>
                <a:effectLst/>
                <a:latin typeface="Century Gothic (Headings)"/>
              </a:rPr>
              <a:t>Primary Research</a:t>
            </a:r>
            <a:endParaRPr lang="en-US" sz="1600" dirty="0">
              <a:solidFill>
                <a:srgbClr val="004AAD"/>
              </a:solidFill>
              <a:effectLst/>
              <a:latin typeface="Century Gothic (Headings)"/>
            </a:endParaRPr>
          </a:p>
          <a:p>
            <a:r>
              <a:rPr lang="en-US" sz="1600" b="1" i="0" dirty="0">
                <a:solidFill>
                  <a:schemeClr val="bg1">
                    <a:lumMod val="50000"/>
                  </a:schemeClr>
                </a:solidFill>
                <a:effectLst/>
                <a:latin typeface="Century Gothic (Headings)"/>
              </a:rPr>
              <a:t>( information collected from the customers)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Century Gothic (Headings)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5C07E-14B5-20A2-E2D2-E8D5BAAC4697}"/>
              </a:ext>
            </a:extLst>
          </p:cNvPr>
          <p:cNvSpPr txBox="1"/>
          <p:nvPr/>
        </p:nvSpPr>
        <p:spPr>
          <a:xfrm>
            <a:off x="238540" y="2415790"/>
            <a:ext cx="6506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solidFill>
                  <a:srgbClr val="004AAD"/>
                </a:solidFill>
                <a:effectLst/>
                <a:latin typeface="Century Gothic (Headings)"/>
              </a:rPr>
              <a:t>Secondary Research</a:t>
            </a:r>
            <a:endParaRPr lang="en-US" sz="1600" dirty="0">
              <a:solidFill>
                <a:srgbClr val="004AAD"/>
              </a:solidFill>
              <a:effectLst/>
              <a:latin typeface="Century Gothic (Headings)"/>
            </a:endParaRPr>
          </a:p>
          <a:p>
            <a:r>
              <a:rPr lang="en-US" sz="1600" b="1" i="0" dirty="0">
                <a:solidFill>
                  <a:schemeClr val="bg1">
                    <a:lumMod val="50000"/>
                  </a:schemeClr>
                </a:solidFill>
                <a:effectLst/>
                <a:latin typeface="Century Gothic (Headings)"/>
              </a:rPr>
              <a:t>( information from experts, historical data and discussion guide)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Century Gothic (Headings)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E6BAC9-0B58-0DC8-E00C-4F01BBF3732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557485" y="1958411"/>
            <a:ext cx="0" cy="32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736FB8-7D43-611C-BE78-540E847D7281}"/>
              </a:ext>
            </a:extLst>
          </p:cNvPr>
          <p:cNvCxnSpPr>
            <a:cxnSpLocks/>
          </p:cNvCxnSpPr>
          <p:nvPr/>
        </p:nvCxnSpPr>
        <p:spPr>
          <a:xfrm flipH="1">
            <a:off x="1999622" y="3031586"/>
            <a:ext cx="213177" cy="367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4FAC78-1B10-BED4-13C1-3946C2D7E05F}"/>
              </a:ext>
            </a:extLst>
          </p:cNvPr>
          <p:cNvCxnSpPr>
            <a:cxnSpLocks/>
          </p:cNvCxnSpPr>
          <p:nvPr/>
        </p:nvCxnSpPr>
        <p:spPr>
          <a:xfrm>
            <a:off x="4425111" y="3031586"/>
            <a:ext cx="287566" cy="367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9CDAA746-A255-5801-63A9-C4B523D4C598}"/>
              </a:ext>
            </a:extLst>
          </p:cNvPr>
          <p:cNvSpPr/>
          <p:nvPr/>
        </p:nvSpPr>
        <p:spPr>
          <a:xfrm>
            <a:off x="6776406" y="1377796"/>
            <a:ext cx="549727" cy="5382637"/>
          </a:xfrm>
          <a:prstGeom prst="rightBrace">
            <a:avLst>
              <a:gd name="adj1" fmla="val 8333"/>
              <a:gd name="adj2" fmla="val 501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0BD07-DDC9-2D28-3A32-BDFF94B9BB2C}"/>
              </a:ext>
            </a:extLst>
          </p:cNvPr>
          <p:cNvSpPr txBox="1"/>
          <p:nvPr/>
        </p:nvSpPr>
        <p:spPr>
          <a:xfrm>
            <a:off x="8495786" y="1338822"/>
            <a:ext cx="6104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rgbClr val="004AAD"/>
                </a:solidFill>
                <a:latin typeface="Century Gothic (Headings)"/>
              </a:rPr>
              <a:t>Clusters + Profiling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1D5867-E635-1584-1334-B2C68C6FAA57}"/>
              </a:ext>
            </a:extLst>
          </p:cNvPr>
          <p:cNvSpPr txBox="1"/>
          <p:nvPr/>
        </p:nvSpPr>
        <p:spPr>
          <a:xfrm>
            <a:off x="7326133" y="1897870"/>
            <a:ext cx="7511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4AAD"/>
                </a:solidFill>
                <a:latin typeface="Century Gothic (Headings)"/>
              </a:rPr>
              <a:t>1. Corporate Leaders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31657B-78AE-98C9-B275-DD7383372F40}"/>
              </a:ext>
            </a:extLst>
          </p:cNvPr>
          <p:cNvSpPr txBox="1"/>
          <p:nvPr/>
        </p:nvSpPr>
        <p:spPr>
          <a:xfrm>
            <a:off x="7527267" y="2215748"/>
            <a:ext cx="44979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entury Gothic (Headings)"/>
              </a:rPr>
              <a:t>Busy Lifestyle, can’t take care of elderly parents all the time Earns well and can afford a caregiver for all elderly needs Want their parents to have all the convenience they can provide </a:t>
            </a:r>
          </a:p>
          <a:p>
            <a:br>
              <a:rPr lang="en-US" sz="1100" dirty="0">
                <a:latin typeface="Century Gothic (Headings)"/>
              </a:rPr>
            </a:br>
            <a:r>
              <a:rPr lang="en-US" sz="1100" dirty="0" err="1">
                <a:latin typeface="Century Gothic (Headings)"/>
              </a:rPr>
              <a:t>Eg</a:t>
            </a:r>
            <a:r>
              <a:rPr lang="en-US" sz="1100" dirty="0">
                <a:latin typeface="Century Gothic (Headings)"/>
              </a:rPr>
              <a:t>) Ajay Mishra (works at an MNC, 40years old, vice president at his company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051B12-AB2E-B7F4-024A-8166ECD6AB04}"/>
              </a:ext>
            </a:extLst>
          </p:cNvPr>
          <p:cNvSpPr txBox="1"/>
          <p:nvPr/>
        </p:nvSpPr>
        <p:spPr>
          <a:xfrm>
            <a:off x="7326133" y="3317578"/>
            <a:ext cx="7511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i="0" dirty="0">
                <a:solidFill>
                  <a:srgbClr val="004AAD"/>
                </a:solidFill>
                <a:effectLst/>
              </a:rPr>
              <a:t>2. NRI/People living out of station: </a:t>
            </a:r>
            <a:endParaRPr lang="en-IN" b="1" dirty="0">
              <a:solidFill>
                <a:srgbClr val="004AAD"/>
              </a:solidFill>
              <a:latin typeface="Century Gothic (Headings)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866A78-C7FD-E07F-C5A1-6A53F2624A9A}"/>
              </a:ext>
            </a:extLst>
          </p:cNvPr>
          <p:cNvSpPr txBox="1"/>
          <p:nvPr/>
        </p:nvSpPr>
        <p:spPr>
          <a:xfrm>
            <a:off x="7326133" y="4884061"/>
            <a:ext cx="7511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i="0" dirty="0">
                <a:solidFill>
                  <a:srgbClr val="004AAD"/>
                </a:solidFill>
                <a:effectLst/>
              </a:rPr>
              <a:t>3. Experienced warriors</a:t>
            </a:r>
            <a:endParaRPr lang="en-IN" b="1" dirty="0">
              <a:solidFill>
                <a:srgbClr val="004AAD"/>
              </a:solidFill>
              <a:latin typeface="Century Gothic (Headings)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B4ADE0-C4D1-F550-7EAF-D1F792B4DC42}"/>
              </a:ext>
            </a:extLst>
          </p:cNvPr>
          <p:cNvSpPr txBox="1"/>
          <p:nvPr/>
        </p:nvSpPr>
        <p:spPr>
          <a:xfrm>
            <a:off x="7493034" y="5084520"/>
            <a:ext cx="449797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100" dirty="0">
              <a:solidFill>
                <a:schemeClr val="tx1"/>
              </a:solidFill>
              <a:effectLst/>
              <a:latin typeface="Century Gothic (Headings)"/>
            </a:endParaRPr>
          </a:p>
          <a:p>
            <a:r>
              <a:rPr lang="en-US" sz="1100" dirty="0">
                <a:solidFill>
                  <a:schemeClr val="tx1"/>
                </a:solidFill>
                <a:effectLst/>
                <a:latin typeface="Century Gothic (Headings)"/>
              </a:rPr>
              <a:t>Elderly people living alone or with their partner.</a:t>
            </a:r>
          </a:p>
          <a:p>
            <a:r>
              <a:rPr lang="en-US" sz="1100" dirty="0">
                <a:solidFill>
                  <a:schemeClr val="tx1"/>
                </a:solidFill>
                <a:effectLst/>
                <a:latin typeface="Century Gothic (Headings)"/>
              </a:rPr>
              <a:t>Have earned enough money but either do not have children or not very connected to them</a:t>
            </a:r>
          </a:p>
          <a:p>
            <a:r>
              <a:rPr lang="en-US" sz="1100" dirty="0">
                <a:solidFill>
                  <a:schemeClr val="tx1"/>
                </a:solidFill>
                <a:effectLst/>
                <a:latin typeface="Century Gothic (Headings)"/>
              </a:rPr>
              <a:t>Feel lonely due to restricted movement and social life</a:t>
            </a:r>
          </a:p>
          <a:p>
            <a:r>
              <a:rPr lang="en-US" sz="1100" dirty="0">
                <a:solidFill>
                  <a:schemeClr val="tx1"/>
                </a:solidFill>
                <a:effectLst/>
                <a:latin typeface="Century Gothic (Headings)"/>
              </a:rPr>
              <a:t>Want assistance in all facets of life</a:t>
            </a:r>
          </a:p>
          <a:p>
            <a:br>
              <a:rPr lang="en-US" sz="1100" dirty="0">
                <a:solidFill>
                  <a:schemeClr val="tx1"/>
                </a:solidFill>
                <a:effectLst/>
                <a:latin typeface="Century Gothic (Headings)"/>
              </a:rPr>
            </a:br>
            <a:r>
              <a:rPr lang="en-US" sz="1100" dirty="0" err="1">
                <a:solidFill>
                  <a:schemeClr val="tx1"/>
                </a:solidFill>
                <a:effectLst/>
                <a:latin typeface="Century Gothic (Headings)"/>
              </a:rPr>
              <a:t>Eg</a:t>
            </a:r>
            <a:r>
              <a:rPr lang="en-US" sz="1100" dirty="0">
                <a:solidFill>
                  <a:schemeClr val="tx1"/>
                </a:solidFill>
                <a:effectLst/>
                <a:latin typeface="Century Gothic (Headings)"/>
              </a:rPr>
              <a:t>) Jay </a:t>
            </a:r>
            <a:r>
              <a:rPr lang="en-US" sz="1100" dirty="0">
                <a:solidFill>
                  <a:schemeClr val="tx1"/>
                </a:solidFill>
                <a:latin typeface="Century Gothic (Headings)"/>
              </a:rPr>
              <a:t>Khemka</a:t>
            </a:r>
            <a:r>
              <a:rPr lang="en-US" sz="1100" dirty="0">
                <a:solidFill>
                  <a:schemeClr val="tx1"/>
                </a:solidFill>
                <a:effectLst/>
                <a:latin typeface="Century Gothic (Headings)"/>
              </a:rPr>
              <a:t> (75 year old living with his 73 year old wife. Earned very well in his career, difficulty in passing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516E9-9478-9D21-C2D2-26B6F34FE44B}"/>
              </a:ext>
            </a:extLst>
          </p:cNvPr>
          <p:cNvSpPr txBox="1"/>
          <p:nvPr/>
        </p:nvSpPr>
        <p:spPr>
          <a:xfrm>
            <a:off x="7496639" y="3629525"/>
            <a:ext cx="434412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100" dirty="0">
                <a:latin typeface="Century Gothic (Headings)"/>
              </a:rPr>
              <a:t>Frequently traveling or living abroad for work or education, Unable to provide day-to-day care for elderly parents due to distance and commitments abroad, seeking comprehensive support services to ensure their parents' well-being and convenience in their absence.</a:t>
            </a:r>
          </a:p>
          <a:p>
            <a:endParaRPr lang="en-IN" sz="1100" dirty="0">
              <a:latin typeface="Century Gothic (Headings)"/>
            </a:endParaRPr>
          </a:p>
          <a:p>
            <a:r>
              <a:rPr lang="en-IN" sz="1100" dirty="0" err="1">
                <a:latin typeface="Century Gothic (Headings)"/>
              </a:rPr>
              <a:t>Eg</a:t>
            </a:r>
            <a:r>
              <a:rPr lang="en-IN" sz="1100" dirty="0">
                <a:latin typeface="Century Gothic (Headings)"/>
              </a:rPr>
              <a:t>) Priya Patel(Software Engineer living in the USA, aged 35)</a:t>
            </a:r>
          </a:p>
        </p:txBody>
      </p:sp>
    </p:spTree>
    <p:extLst>
      <p:ext uri="{BB962C8B-B14F-4D97-AF65-F5344CB8AC3E}">
        <p14:creationId xmlns:p14="http://schemas.microsoft.com/office/powerpoint/2010/main" val="21704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01C57F-FCAA-0A78-E770-661461ED190A}"/>
              </a:ext>
            </a:extLst>
          </p:cNvPr>
          <p:cNvSpPr txBox="1"/>
          <p:nvPr/>
        </p:nvSpPr>
        <p:spPr>
          <a:xfrm>
            <a:off x="1151838" y="173589"/>
            <a:ext cx="301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Century Gothic (Headings)"/>
                <a:ea typeface="Verdana" panose="020B0604030504040204" pitchFamily="34" charset="0"/>
              </a:rPr>
              <a:t>Targeting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B2A975-0D90-AFC3-83D7-D3C9036D02BC}"/>
              </a:ext>
            </a:extLst>
          </p:cNvPr>
          <p:cNvSpPr/>
          <p:nvPr/>
        </p:nvSpPr>
        <p:spPr>
          <a:xfrm>
            <a:off x="295900" y="928166"/>
            <a:ext cx="4843660" cy="45719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E9DE31-CE4A-9F86-BBC5-1714D69ED96F}"/>
              </a:ext>
            </a:extLst>
          </p:cNvPr>
          <p:cNvSpPr txBox="1"/>
          <p:nvPr/>
        </p:nvSpPr>
        <p:spPr>
          <a:xfrm>
            <a:off x="6958528" y="173589"/>
            <a:ext cx="301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tx1"/>
                </a:solidFill>
                <a:latin typeface="Century Gothic (Headings)"/>
              </a:rPr>
              <a:t>P</a:t>
            </a:r>
            <a:r>
              <a:rPr lang="en-IN" sz="4000" i="0" dirty="0">
                <a:solidFill>
                  <a:schemeClr val="tx1"/>
                </a:solidFill>
                <a:effectLst/>
                <a:latin typeface="Century Gothic (Headings)"/>
              </a:rPr>
              <a:t>ositioning</a:t>
            </a:r>
            <a:endParaRPr lang="en-IN" sz="3200" dirty="0">
              <a:solidFill>
                <a:schemeClr val="tx1"/>
              </a:solidFill>
              <a:latin typeface="Century Gothic (Headings)"/>
              <a:ea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862633-13B6-AB32-C2A3-18B5B98A29BE}"/>
              </a:ext>
            </a:extLst>
          </p:cNvPr>
          <p:cNvSpPr/>
          <p:nvPr/>
        </p:nvSpPr>
        <p:spPr>
          <a:xfrm>
            <a:off x="6245031" y="926132"/>
            <a:ext cx="5121238" cy="56452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61C0CC-BE88-9B3E-8D44-0604A5330540}"/>
              </a:ext>
            </a:extLst>
          </p:cNvPr>
          <p:cNvSpPr/>
          <p:nvPr/>
        </p:nvSpPr>
        <p:spPr>
          <a:xfrm>
            <a:off x="6334192" y="1474370"/>
            <a:ext cx="2567584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bg1"/>
                </a:solidFill>
                <a:effectLst/>
                <a:latin typeface="Century Gothic (Headings)"/>
              </a:rPr>
              <a:t>Point of Parity </a:t>
            </a:r>
            <a:endParaRPr lang="en-IN" sz="1200" dirty="0">
              <a:solidFill>
                <a:schemeClr val="bg1"/>
              </a:solidFill>
              <a:latin typeface="Century Gothic (Headings)"/>
              <a:ea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A938C8-47E5-A941-6919-97571AD3ED86}"/>
              </a:ext>
            </a:extLst>
          </p:cNvPr>
          <p:cNvSpPr/>
          <p:nvPr/>
        </p:nvSpPr>
        <p:spPr>
          <a:xfrm>
            <a:off x="6334191" y="2388166"/>
            <a:ext cx="2540670" cy="628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i="0" dirty="0">
                <a:solidFill>
                  <a:schemeClr val="tx1"/>
                </a:solidFill>
                <a:effectLst/>
                <a:latin typeface="Century Gothic (Headings)"/>
              </a:rPr>
              <a:t>Eldercare Services Industry</a:t>
            </a:r>
            <a:endParaRPr lang="en-IN" sz="1600" dirty="0">
              <a:solidFill>
                <a:schemeClr val="tx1"/>
              </a:solidFill>
              <a:latin typeface="Century Gothic (Headings)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A7F78-FF84-57EB-8AC5-73BABB74A809}"/>
              </a:ext>
            </a:extLst>
          </p:cNvPr>
          <p:cNvSpPr/>
          <p:nvPr/>
        </p:nvSpPr>
        <p:spPr>
          <a:xfrm>
            <a:off x="9102236" y="1474370"/>
            <a:ext cx="2572210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Century Gothic (Headings)"/>
                <a:ea typeface="Verdana" panose="020B0604030504040204" pitchFamily="34" charset="0"/>
              </a:rPr>
              <a:t>Point of Difference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0EE28F-E186-1F83-8F2D-43C0B0D4A736}"/>
              </a:ext>
            </a:extLst>
          </p:cNvPr>
          <p:cNvSpPr/>
          <p:nvPr/>
        </p:nvSpPr>
        <p:spPr>
          <a:xfrm>
            <a:off x="9102236" y="2100630"/>
            <a:ext cx="2572210" cy="43001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Century Gothic (Headings)"/>
              </a:rPr>
              <a:t>While most new age </a:t>
            </a:r>
            <a:r>
              <a:rPr lang="en-US" i="0" dirty="0" err="1">
                <a:solidFill>
                  <a:schemeClr val="tx1"/>
                </a:solidFill>
                <a:effectLst/>
                <a:latin typeface="Century Gothic (Headings)"/>
              </a:rPr>
              <a:t>stratups</a:t>
            </a:r>
            <a:r>
              <a:rPr lang="en-US" i="0" dirty="0">
                <a:solidFill>
                  <a:schemeClr val="tx1"/>
                </a:solidFill>
                <a:effectLst/>
                <a:latin typeface="Century Gothic (Headings)"/>
              </a:rPr>
              <a:t> in this field focus only on very specific problems, we are an one-stop solution for all elder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effectLst/>
              <a:latin typeface="Century Gothic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Century Gothic (Headings)"/>
              </a:rPr>
              <a:t>In contrast to local agencies doing the same thing, we provide a seamless tech-experience as well ensure trust and reliability.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entury Gothic (Headings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effectLst/>
                <a:latin typeface="Century Gothic (Headings)"/>
              </a:rPr>
              <a:t>We are building the </a:t>
            </a:r>
            <a:r>
              <a:rPr lang="en-US" i="0" dirty="0" err="1">
                <a:solidFill>
                  <a:schemeClr val="tx1"/>
                </a:solidFill>
                <a:effectLst/>
                <a:latin typeface="Century Gothic (Headings)"/>
              </a:rPr>
              <a:t>urbanclap</a:t>
            </a:r>
            <a:r>
              <a:rPr lang="en-US" i="0" dirty="0">
                <a:solidFill>
                  <a:schemeClr val="tx1"/>
                </a:solidFill>
                <a:effectLst/>
                <a:latin typeface="Century Gothic (Headings)"/>
              </a:rPr>
              <a:t> for elderly needs.</a:t>
            </a:r>
            <a:endParaRPr lang="en-US" dirty="0">
              <a:solidFill>
                <a:schemeClr val="tx1"/>
              </a:solidFill>
              <a:effectLst/>
              <a:latin typeface="Century Gothic (Headings)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8599CD-4587-042E-56C9-D28D35F728FC}"/>
              </a:ext>
            </a:extLst>
          </p:cNvPr>
          <p:cNvSpPr txBox="1"/>
          <p:nvPr/>
        </p:nvSpPr>
        <p:spPr>
          <a:xfrm>
            <a:off x="6245031" y="1900575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004AAD"/>
                </a:solidFill>
                <a:latin typeface="Century Gothic (Headings)"/>
              </a:rPr>
              <a:t>Category</a:t>
            </a:r>
            <a:r>
              <a:rPr lang="en-IN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43FD55-2480-F69D-5F5C-BB3340830F66}"/>
              </a:ext>
            </a:extLst>
          </p:cNvPr>
          <p:cNvSpPr txBox="1"/>
          <p:nvPr/>
        </p:nvSpPr>
        <p:spPr>
          <a:xfrm>
            <a:off x="6255853" y="3228463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i="0" dirty="0">
                <a:solidFill>
                  <a:srgbClr val="004AAD"/>
                </a:solidFill>
                <a:effectLst/>
                <a:latin typeface="Century Gothic (Headings)"/>
              </a:rPr>
              <a:t>Competition</a:t>
            </a:r>
            <a:r>
              <a:rPr lang="en-IN" sz="2000" dirty="0">
                <a:solidFill>
                  <a:srgbClr val="004AAD"/>
                </a:solidFill>
                <a:latin typeface="Century Gothic (Headings)"/>
              </a:rPr>
              <a:t>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B7028A-9114-8AE0-B64C-C3D55F39E37B}"/>
              </a:ext>
            </a:extLst>
          </p:cNvPr>
          <p:cNvSpPr/>
          <p:nvPr/>
        </p:nvSpPr>
        <p:spPr>
          <a:xfrm>
            <a:off x="6334191" y="3774757"/>
            <a:ext cx="2540670" cy="628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0" dirty="0">
                <a:solidFill>
                  <a:schemeClr val="tx1"/>
                </a:solidFill>
                <a:effectLst/>
                <a:latin typeface="Century Gothic (Headings)"/>
              </a:rPr>
              <a:t>Good Fellow India</a:t>
            </a:r>
            <a:endParaRPr lang="en-US" sz="1600" dirty="0">
              <a:solidFill>
                <a:schemeClr val="tx1"/>
              </a:solidFill>
              <a:effectLst/>
              <a:latin typeface="Century Gothic (Headings)"/>
            </a:endParaRPr>
          </a:p>
          <a:p>
            <a:r>
              <a:rPr lang="en-US" sz="1600" i="0" dirty="0" err="1">
                <a:solidFill>
                  <a:schemeClr val="tx1"/>
                </a:solidFill>
                <a:effectLst/>
                <a:latin typeface="Century Gothic (Headings)"/>
              </a:rPr>
              <a:t>Portea</a:t>
            </a:r>
            <a:r>
              <a:rPr lang="en-US" sz="1600" i="0" dirty="0">
                <a:solidFill>
                  <a:schemeClr val="tx1"/>
                </a:solidFill>
                <a:effectLst/>
                <a:latin typeface="Century Gothic (Headings)"/>
              </a:rPr>
              <a:t>, Local Agencies </a:t>
            </a:r>
            <a:endParaRPr lang="en-US" sz="1600" dirty="0">
              <a:solidFill>
                <a:schemeClr val="tx1"/>
              </a:solidFill>
              <a:effectLst/>
              <a:latin typeface="Century Gothic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53534-A344-50E5-94B8-1BF52BF633F4}"/>
              </a:ext>
            </a:extLst>
          </p:cNvPr>
          <p:cNvSpPr txBox="1"/>
          <p:nvPr/>
        </p:nvSpPr>
        <p:spPr>
          <a:xfrm>
            <a:off x="411809" y="1244076"/>
            <a:ext cx="75111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i="0" dirty="0">
                <a:solidFill>
                  <a:srgbClr val="004AAD"/>
                </a:solidFill>
                <a:effectLst/>
              </a:rPr>
              <a:t>Our Target segment is Experienced warriors</a:t>
            </a:r>
            <a:endParaRPr lang="en-IN" sz="1600" b="1" dirty="0">
              <a:solidFill>
                <a:srgbClr val="004AAD"/>
              </a:solidFill>
              <a:latin typeface="Century Gothic (Headings)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6E10F5-9811-24A3-34BD-F3C095F7A235}"/>
              </a:ext>
            </a:extLst>
          </p:cNvPr>
          <p:cNvSpPr/>
          <p:nvPr/>
        </p:nvSpPr>
        <p:spPr>
          <a:xfrm>
            <a:off x="296835" y="1900575"/>
            <a:ext cx="2567584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Century Gothic (Headings)"/>
              </a:rPr>
              <a:t>Sales Potential</a:t>
            </a:r>
            <a:r>
              <a:rPr lang="en-IN" sz="1600" dirty="0">
                <a:solidFill>
                  <a:schemeClr val="bg1"/>
                </a:solidFill>
                <a:effectLst/>
                <a:latin typeface="Century Gothic (Headings)"/>
              </a:rPr>
              <a:t> </a:t>
            </a:r>
            <a:endParaRPr lang="en-IN" sz="1200" dirty="0">
              <a:solidFill>
                <a:schemeClr val="bg1"/>
              </a:solidFill>
              <a:latin typeface="Century Gothic (Headings)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B01B82-6FC3-9BF2-9C8D-4F85DB7F4DB9}"/>
              </a:ext>
            </a:extLst>
          </p:cNvPr>
          <p:cNvSpPr/>
          <p:nvPr/>
        </p:nvSpPr>
        <p:spPr>
          <a:xfrm>
            <a:off x="296835" y="3016470"/>
            <a:ext cx="2567584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Century Gothic (Headings)"/>
              </a:rPr>
              <a:t>Profit Potential</a:t>
            </a:r>
            <a:r>
              <a:rPr lang="en-IN" sz="1600" dirty="0">
                <a:solidFill>
                  <a:schemeClr val="bg1"/>
                </a:solidFill>
                <a:effectLst/>
                <a:latin typeface="Century Gothic (Headings)"/>
              </a:rPr>
              <a:t> </a:t>
            </a:r>
            <a:endParaRPr lang="en-IN" sz="1200" dirty="0">
              <a:solidFill>
                <a:schemeClr val="bg1"/>
              </a:solidFill>
              <a:latin typeface="Century Gothic (Headings)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7CF3E1-D661-98D5-74A6-A9B20DC68BC2}"/>
              </a:ext>
            </a:extLst>
          </p:cNvPr>
          <p:cNvSpPr/>
          <p:nvPr/>
        </p:nvSpPr>
        <p:spPr>
          <a:xfrm>
            <a:off x="296835" y="2471706"/>
            <a:ext cx="2567584" cy="253186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Century Gothic (Headings)"/>
              </a:rPr>
              <a:t>Unique need</a:t>
            </a:r>
            <a:r>
              <a:rPr lang="en-IN" sz="1600" dirty="0">
                <a:solidFill>
                  <a:schemeClr val="bg1"/>
                </a:solidFill>
                <a:effectLst/>
                <a:latin typeface="Century Gothic (Headings)"/>
              </a:rPr>
              <a:t> </a:t>
            </a:r>
            <a:endParaRPr lang="en-IN" sz="1200" dirty="0">
              <a:solidFill>
                <a:schemeClr val="bg1"/>
              </a:solidFill>
              <a:latin typeface="Century Gothic (Headings)"/>
              <a:ea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2D99F2-58C5-9252-67F3-6D3FC161C33D}"/>
              </a:ext>
            </a:extLst>
          </p:cNvPr>
          <p:cNvSpPr/>
          <p:nvPr/>
        </p:nvSpPr>
        <p:spPr>
          <a:xfrm>
            <a:off x="3010838" y="1900575"/>
            <a:ext cx="2128722" cy="2531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  <a:latin typeface="Century Gothic (Headings)"/>
                <a:ea typeface="Verdana" panose="020B0604030504040204" pitchFamily="34" charset="0"/>
              </a:rPr>
              <a:t>High</a:t>
            </a:r>
            <a:endParaRPr lang="en-IN" sz="1200" dirty="0">
              <a:solidFill>
                <a:schemeClr val="tx1"/>
              </a:solidFill>
              <a:latin typeface="Century Gothic (Headings)"/>
              <a:ea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DBBB6A-E0BA-DA52-AA2B-D4D361A63D50}"/>
              </a:ext>
            </a:extLst>
          </p:cNvPr>
          <p:cNvSpPr/>
          <p:nvPr/>
        </p:nvSpPr>
        <p:spPr>
          <a:xfrm>
            <a:off x="3010838" y="2471706"/>
            <a:ext cx="2128722" cy="2531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  <a:latin typeface="Century Gothic (Headings)"/>
                <a:ea typeface="Verdana" panose="020B0604030504040204" pitchFamily="34" charset="0"/>
              </a:rPr>
              <a:t>High</a:t>
            </a:r>
            <a:endParaRPr lang="en-IN" sz="1200" dirty="0">
              <a:solidFill>
                <a:schemeClr val="tx1"/>
              </a:solidFill>
              <a:latin typeface="Century Gothic (Headings)"/>
              <a:ea typeface="Verdan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988688-47CF-9C31-8C0C-0C03D3534008}"/>
              </a:ext>
            </a:extLst>
          </p:cNvPr>
          <p:cNvSpPr/>
          <p:nvPr/>
        </p:nvSpPr>
        <p:spPr>
          <a:xfrm>
            <a:off x="3010838" y="3016470"/>
            <a:ext cx="2128722" cy="2531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  <a:latin typeface="Century Gothic (Headings)"/>
                <a:ea typeface="Verdana" panose="020B0604030504040204" pitchFamily="34" charset="0"/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9086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E7891A-0FFC-D126-10E3-58AD236E46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663741"/>
              </p:ext>
            </p:extLst>
          </p:nvPr>
        </p:nvGraphicFramePr>
        <p:xfrm>
          <a:off x="-703089" y="1071154"/>
          <a:ext cx="8977237" cy="564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83CE2E9B-A44C-D5AA-BCD1-84AD51B91D50}"/>
              </a:ext>
            </a:extLst>
          </p:cNvPr>
          <p:cNvSpPr/>
          <p:nvPr/>
        </p:nvSpPr>
        <p:spPr>
          <a:xfrm>
            <a:off x="238540" y="924766"/>
            <a:ext cx="11786698" cy="120556"/>
          </a:xfrm>
          <a:custGeom>
            <a:avLst/>
            <a:gdLst/>
            <a:ahLst/>
            <a:cxnLst/>
            <a:rect l="l" t="t" r="r" b="b"/>
            <a:pathLst>
              <a:path w="10048875" h="132715">
                <a:moveTo>
                  <a:pt x="10048494" y="0"/>
                </a:moveTo>
                <a:lnTo>
                  <a:pt x="0" y="0"/>
                </a:lnTo>
                <a:lnTo>
                  <a:pt x="0" y="132588"/>
                </a:lnTo>
                <a:lnTo>
                  <a:pt x="10011918" y="132588"/>
                </a:lnTo>
                <a:lnTo>
                  <a:pt x="10048494" y="0"/>
                </a:lnTo>
                <a:close/>
              </a:path>
            </a:pathLst>
          </a:custGeom>
          <a:solidFill>
            <a:srgbClr val="004AAD"/>
          </a:solidFill>
          <a:ln>
            <a:solidFill>
              <a:srgbClr val="004A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528C0EA0-F34D-0E07-6744-EEF84C6FB40B}"/>
              </a:ext>
            </a:extLst>
          </p:cNvPr>
          <p:cNvSpPr/>
          <p:nvPr/>
        </p:nvSpPr>
        <p:spPr>
          <a:xfrm>
            <a:off x="467346" y="1226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49C2D-3208-B7E8-AD1E-9C46F094E5EE}"/>
              </a:ext>
            </a:extLst>
          </p:cNvPr>
          <p:cNvSpPr txBox="1"/>
          <p:nvPr/>
        </p:nvSpPr>
        <p:spPr>
          <a:xfrm>
            <a:off x="200994" y="230933"/>
            <a:ext cx="117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4P’s of Marketing - Product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C737178-794C-4A40-EEA6-C9F8C888F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126400"/>
              </p:ext>
            </p:extLst>
          </p:nvPr>
        </p:nvGraphicFramePr>
        <p:xfrm>
          <a:off x="7462645" y="1507743"/>
          <a:ext cx="4179228" cy="427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137CA6C-83D3-8814-2AA6-A874F7080931}"/>
              </a:ext>
            </a:extLst>
          </p:cNvPr>
          <p:cNvSpPr txBox="1"/>
          <p:nvPr/>
        </p:nvSpPr>
        <p:spPr>
          <a:xfrm>
            <a:off x="7392173" y="5907568"/>
            <a:ext cx="431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Not initially but using data we will be deciding our prices based on the trend ( demand in the market 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287648-4546-723C-EBF8-507ED404D836}"/>
              </a:ext>
            </a:extLst>
          </p:cNvPr>
          <p:cNvSpPr txBox="1"/>
          <p:nvPr/>
        </p:nvSpPr>
        <p:spPr>
          <a:xfrm>
            <a:off x="7392173" y="4640600"/>
            <a:ext cx="4179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Highly trained care professionals for having the same level of quality assurance for all customers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7C29DF-8922-906C-E37B-843E954A657B}"/>
              </a:ext>
            </a:extLst>
          </p:cNvPr>
          <p:cNvSpPr txBox="1"/>
          <p:nvPr/>
        </p:nvSpPr>
        <p:spPr>
          <a:xfrm>
            <a:off x="7392173" y="3158188"/>
            <a:ext cx="43899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Using standard operating procedures for quality from customers booking their services, information to the care taker and at the end service provided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55EB3E-0C10-6C5F-FD2D-246CA8A0F6D0}"/>
              </a:ext>
            </a:extLst>
          </p:cNvPr>
          <p:cNvSpPr txBox="1"/>
          <p:nvPr/>
        </p:nvSpPr>
        <p:spPr>
          <a:xfrm>
            <a:off x="7392173" y="2008433"/>
            <a:ext cx="4249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 </a:t>
            </a:r>
            <a:r>
              <a:rPr lang="en-IN" dirty="0" err="1"/>
              <a:t>Tangibilise</a:t>
            </a:r>
            <a:r>
              <a:rPr lang="en-US" dirty="0"/>
              <a:t> “safety” by providing a tracker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26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8838A921-3D53-6FAB-7277-FEFD37E9E85C}"/>
              </a:ext>
            </a:extLst>
          </p:cNvPr>
          <p:cNvSpPr/>
          <p:nvPr/>
        </p:nvSpPr>
        <p:spPr>
          <a:xfrm>
            <a:off x="1012836" y="1354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F9F59D-EC1A-611E-86CE-D4276F9740CB}"/>
              </a:ext>
            </a:extLst>
          </p:cNvPr>
          <p:cNvSpPr/>
          <p:nvPr/>
        </p:nvSpPr>
        <p:spPr>
          <a:xfrm>
            <a:off x="767549" y="443023"/>
            <a:ext cx="1555713" cy="1473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Youth Companionship- The problem of loneliness in elderly population  has been increasing day by day</a:t>
            </a:r>
            <a:r>
              <a:rPr lang="en-US" sz="1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IN" sz="1000" dirty="0">
                <a:solidFill>
                  <a:schemeClr val="tx1"/>
                </a:solidFill>
              </a:rPr>
            </a:br>
            <a:endParaRPr lang="en-IN" sz="1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6D11DD-A579-E8DE-C44B-401363D03B76}"/>
              </a:ext>
            </a:extLst>
          </p:cNvPr>
          <p:cNvSpPr/>
          <p:nvPr/>
        </p:nvSpPr>
        <p:spPr>
          <a:xfrm>
            <a:off x="2685068" y="443022"/>
            <a:ext cx="1555713" cy="1473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Walk buddy/Daily activity buddy- Since this is a new concept, we are not sure if this will work initially. </a:t>
            </a:r>
            <a:br>
              <a:rPr lang="en-US" sz="1000" dirty="0"/>
            </a:br>
            <a:endParaRPr lang="en-IN" sz="1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97735-7045-5EA3-256F-86E3AE547290}"/>
              </a:ext>
            </a:extLst>
          </p:cNvPr>
          <p:cNvSpPr/>
          <p:nvPr/>
        </p:nvSpPr>
        <p:spPr>
          <a:xfrm>
            <a:off x="767548" y="2182331"/>
            <a:ext cx="1555712" cy="1473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Medical Services- Doctor Visits/Medical Tests/ Medicine shopping etc.- Highest emotions attached, therefore, can charge the most.</a:t>
            </a:r>
            <a:br>
              <a:rPr lang="en-IN" sz="1000" dirty="0">
                <a:solidFill>
                  <a:schemeClr val="tx1"/>
                </a:solidFill>
              </a:rPr>
            </a:br>
            <a:endParaRPr lang="en-IN" sz="1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267B2-A801-2558-59B1-18311033F20B}"/>
              </a:ext>
            </a:extLst>
          </p:cNvPr>
          <p:cNvSpPr/>
          <p:nvPr/>
        </p:nvSpPr>
        <p:spPr>
          <a:xfrm>
            <a:off x="2685069" y="2182330"/>
            <a:ext cx="1555712" cy="1473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Service as a maid/servant- We choose to not operate in this already saturated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unorganised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market. Our positioning as an youth oriented empathetic service does not align with this.</a:t>
            </a:r>
            <a:endParaRPr lang="en-US" sz="1000" b="0" dirty="0">
              <a:effectLst/>
            </a:endParaRPr>
          </a:p>
          <a:p>
            <a:br>
              <a:rPr lang="en-US" sz="1000" dirty="0"/>
            </a:br>
            <a:endParaRPr lang="en-IN" sz="1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5BB76F-40E1-4CCE-EAFC-1B2C6741E2DE}"/>
              </a:ext>
            </a:extLst>
          </p:cNvPr>
          <p:cNvSpPr txBox="1"/>
          <p:nvPr/>
        </p:nvSpPr>
        <p:spPr>
          <a:xfrm>
            <a:off x="1265000" y="382973"/>
            <a:ext cx="69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⭐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1125F5-AA86-EB63-C3EC-20EFBCCB0842}"/>
              </a:ext>
            </a:extLst>
          </p:cNvPr>
          <p:cNvSpPr txBox="1"/>
          <p:nvPr/>
        </p:nvSpPr>
        <p:spPr>
          <a:xfrm>
            <a:off x="3194259" y="382973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❓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52C938-910C-A188-B723-41949536154E}"/>
              </a:ext>
            </a:extLst>
          </p:cNvPr>
          <p:cNvSpPr txBox="1"/>
          <p:nvPr/>
        </p:nvSpPr>
        <p:spPr>
          <a:xfrm>
            <a:off x="1225096" y="1849451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20BC1F-5627-A14C-30CB-8C14C0A8AC52}"/>
              </a:ext>
            </a:extLst>
          </p:cNvPr>
          <p:cNvSpPr txBox="1"/>
          <p:nvPr/>
        </p:nvSpPr>
        <p:spPr>
          <a:xfrm>
            <a:off x="3194260" y="1849451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🐕</a:t>
            </a: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69A0AC6F-6F9D-1B7B-2C11-19B5513214F2}"/>
              </a:ext>
            </a:extLst>
          </p:cNvPr>
          <p:cNvSpPr/>
          <p:nvPr/>
        </p:nvSpPr>
        <p:spPr>
          <a:xfrm flipH="1">
            <a:off x="212768" y="443022"/>
            <a:ext cx="336313" cy="3249226"/>
          </a:xfrm>
          <a:prstGeom prst="upArrow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dirty="0"/>
              <a:t>Market Growth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F21E09AC-1E2C-E883-5B5F-A0A8428FA1E0}"/>
              </a:ext>
            </a:extLst>
          </p:cNvPr>
          <p:cNvSpPr/>
          <p:nvPr/>
        </p:nvSpPr>
        <p:spPr>
          <a:xfrm rot="5400000" flipH="1">
            <a:off x="2336008" y="2185020"/>
            <a:ext cx="336313" cy="3473235"/>
          </a:xfrm>
          <a:prstGeom prst="upArrow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dirty="0"/>
              <a:t>Relative market share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A992AE-114A-E455-8F7E-E2D70C7862B6}"/>
              </a:ext>
            </a:extLst>
          </p:cNvPr>
          <p:cNvSpPr txBox="1"/>
          <p:nvPr/>
        </p:nvSpPr>
        <p:spPr>
          <a:xfrm>
            <a:off x="1545404" y="0"/>
            <a:ext cx="301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entury Gothic (Headings)"/>
                <a:ea typeface="Verdana" panose="020B0604030504040204" pitchFamily="34" charset="0"/>
              </a:rPr>
              <a:t>BCG matrix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A3833C4E-3E6D-043E-FADC-1C4E783DD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750419"/>
              </p:ext>
            </p:extLst>
          </p:nvPr>
        </p:nvGraphicFramePr>
        <p:xfrm>
          <a:off x="274593" y="4641573"/>
          <a:ext cx="4446494" cy="207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0935B20-93F6-9D16-7B3D-9F0C68F14E55}"/>
              </a:ext>
            </a:extLst>
          </p:cNvPr>
          <p:cNvSpPr txBox="1"/>
          <p:nvPr/>
        </p:nvSpPr>
        <p:spPr>
          <a:xfrm>
            <a:off x="1545404" y="4207768"/>
            <a:ext cx="301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entury Gothic (Headings)"/>
                <a:ea typeface="Verdana" panose="020B0604030504040204" pitchFamily="34" charset="0"/>
              </a:rPr>
              <a:t>Ansoff’s matrix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25B4C5B-BFA8-121A-6C7F-2DFE17978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370754"/>
              </p:ext>
            </p:extLst>
          </p:nvPr>
        </p:nvGraphicFramePr>
        <p:xfrm>
          <a:off x="5431943" y="382973"/>
          <a:ext cx="6485464" cy="625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853B9A8-FDB8-E216-A201-BBAFE557E7D4}"/>
              </a:ext>
            </a:extLst>
          </p:cNvPr>
          <p:cNvSpPr txBox="1"/>
          <p:nvPr/>
        </p:nvSpPr>
        <p:spPr>
          <a:xfrm>
            <a:off x="7349464" y="-13119"/>
            <a:ext cx="374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Century Gothic (Headings)"/>
                <a:ea typeface="Verdana" panose="020B0604030504040204" pitchFamily="34" charset="0"/>
              </a:rPr>
              <a:t>Dolan’s 6M Framework</a:t>
            </a:r>
          </a:p>
        </p:txBody>
      </p:sp>
    </p:spTree>
    <p:extLst>
      <p:ext uri="{BB962C8B-B14F-4D97-AF65-F5344CB8AC3E}">
        <p14:creationId xmlns:p14="http://schemas.microsoft.com/office/powerpoint/2010/main" val="23791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9D8A979A-A743-8F3F-FD1F-C9905FCD67C4}"/>
              </a:ext>
            </a:extLst>
          </p:cNvPr>
          <p:cNvSpPr/>
          <p:nvPr/>
        </p:nvSpPr>
        <p:spPr>
          <a:xfrm>
            <a:off x="238540" y="924766"/>
            <a:ext cx="11786698" cy="120556"/>
          </a:xfrm>
          <a:custGeom>
            <a:avLst/>
            <a:gdLst/>
            <a:ahLst/>
            <a:cxnLst/>
            <a:rect l="l" t="t" r="r" b="b"/>
            <a:pathLst>
              <a:path w="10048875" h="132715">
                <a:moveTo>
                  <a:pt x="10048494" y="0"/>
                </a:moveTo>
                <a:lnTo>
                  <a:pt x="0" y="0"/>
                </a:lnTo>
                <a:lnTo>
                  <a:pt x="0" y="132588"/>
                </a:lnTo>
                <a:lnTo>
                  <a:pt x="10011918" y="132588"/>
                </a:lnTo>
                <a:lnTo>
                  <a:pt x="10048494" y="0"/>
                </a:lnTo>
                <a:close/>
              </a:path>
            </a:pathLst>
          </a:custGeom>
          <a:solidFill>
            <a:srgbClr val="004AAD"/>
          </a:solidFill>
          <a:ln>
            <a:solidFill>
              <a:srgbClr val="004AA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361FE-A86A-4D53-5EDC-6DF0726760F6}"/>
              </a:ext>
            </a:extLst>
          </p:cNvPr>
          <p:cNvSpPr txBox="1"/>
          <p:nvPr/>
        </p:nvSpPr>
        <p:spPr>
          <a:xfrm>
            <a:off x="200994" y="230933"/>
            <a:ext cx="117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Verdana" panose="020B0604030504040204" pitchFamily="34" charset="0"/>
                <a:ea typeface="Verdana" panose="020B0604030504040204" pitchFamily="34" charset="0"/>
              </a:rPr>
              <a:t>4P’s of Marketing - Promotion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C7D75D1-517D-98B7-A985-AE3AE6B9ED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75472"/>
              </p:ext>
            </p:extLst>
          </p:nvPr>
        </p:nvGraphicFramePr>
        <p:xfrm>
          <a:off x="238540" y="262585"/>
          <a:ext cx="63367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395519A-F82A-0E54-3B50-56048F006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164802"/>
              </p:ext>
            </p:extLst>
          </p:nvPr>
        </p:nvGraphicFramePr>
        <p:xfrm>
          <a:off x="749852" y="4301491"/>
          <a:ext cx="5314122" cy="3022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87CF1C-1FFE-92BF-0E21-F08D64E428AD}"/>
              </a:ext>
            </a:extLst>
          </p:cNvPr>
          <p:cNvSpPr txBox="1"/>
          <p:nvPr/>
        </p:nvSpPr>
        <p:spPr>
          <a:xfrm>
            <a:off x="238540" y="1176748"/>
            <a:ext cx="633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latin typeface="Century Gothic (Headings)"/>
                <a:ea typeface="Verdana" panose="020B0604030504040204" pitchFamily="34" charset="0"/>
              </a:rPr>
              <a:t>Creating Awareness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E6C6C-1F25-B665-86AB-4E3F3D313132}"/>
              </a:ext>
            </a:extLst>
          </p:cNvPr>
          <p:cNvSpPr/>
          <p:nvPr/>
        </p:nvSpPr>
        <p:spPr>
          <a:xfrm>
            <a:off x="749852" y="4428744"/>
            <a:ext cx="5314123" cy="344623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bg1"/>
                </a:solidFill>
                <a:effectLst/>
                <a:latin typeface="Century Gothic (Headings)"/>
              </a:rPr>
              <a:t>Advertisement</a:t>
            </a:r>
            <a:r>
              <a:rPr lang="en-IN" sz="2000" dirty="0">
                <a:solidFill>
                  <a:srgbClr val="000000"/>
                </a:solidFill>
                <a:effectLst/>
                <a:latin typeface="Century Gothic (Headings)"/>
              </a:rPr>
              <a:t> </a:t>
            </a:r>
            <a:endParaRPr lang="en-IN" sz="1600" dirty="0">
              <a:solidFill>
                <a:schemeClr val="bg1"/>
              </a:solidFill>
              <a:latin typeface="Century Gothic (Headings)"/>
              <a:ea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8CE87E-62CB-3D6E-46BC-2FEDA02CFCC7}"/>
              </a:ext>
            </a:extLst>
          </p:cNvPr>
          <p:cNvSpPr/>
          <p:nvPr/>
        </p:nvSpPr>
        <p:spPr>
          <a:xfrm>
            <a:off x="985083" y="1739155"/>
            <a:ext cx="4843660" cy="45719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520739-B5AA-3C1F-1300-4931D635AB5A}"/>
              </a:ext>
            </a:extLst>
          </p:cNvPr>
          <p:cNvSpPr/>
          <p:nvPr/>
        </p:nvSpPr>
        <p:spPr>
          <a:xfrm>
            <a:off x="7469137" y="1738663"/>
            <a:ext cx="3858577" cy="45719"/>
          </a:xfrm>
          <a:prstGeom prst="rect">
            <a:avLst/>
          </a:prstGeom>
          <a:solidFill>
            <a:srgbClr val="004AAD"/>
          </a:solidFill>
          <a:ln>
            <a:solidFill>
              <a:srgbClr val="004A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08684-DD60-592C-8739-AC7B44F69503}"/>
              </a:ext>
            </a:extLst>
          </p:cNvPr>
          <p:cNvSpPr txBox="1"/>
          <p:nvPr/>
        </p:nvSpPr>
        <p:spPr>
          <a:xfrm>
            <a:off x="6230051" y="1176747"/>
            <a:ext cx="633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latin typeface="Century Gothic (Headings)"/>
                <a:ea typeface="Verdana" panose="020B0604030504040204" pitchFamily="34" charset="0"/>
              </a:rPr>
              <a:t>Purchase Inducement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87FB62-15E2-51ED-DCD7-41ED3CB2E9ED}"/>
              </a:ext>
            </a:extLst>
          </p:cNvPr>
          <p:cNvSpPr txBox="1"/>
          <p:nvPr/>
        </p:nvSpPr>
        <p:spPr>
          <a:xfrm>
            <a:off x="7268937" y="2024624"/>
            <a:ext cx="449852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+mn-lt"/>
              </a:rPr>
              <a:t>Free Trial</a:t>
            </a:r>
            <a:r>
              <a:rPr lang="en-IN" sz="1600" dirty="0">
                <a:latin typeface="+mn-lt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+mn-lt"/>
              </a:rPr>
              <a:t>Offer a complimentary first service. This allows potential customers to experience the service without commitment</a:t>
            </a:r>
          </a:p>
          <a:p>
            <a:endParaRPr lang="en-IN" sz="1600" dirty="0">
              <a:latin typeface="+mn-lt"/>
            </a:endParaRPr>
          </a:p>
          <a:p>
            <a:r>
              <a:rPr lang="en-IN" sz="1600" b="1" dirty="0">
                <a:latin typeface="+mn-lt"/>
              </a:rPr>
              <a:t>Bundled Appointment Services: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+mn-lt"/>
              </a:rPr>
              <a:t>Combine multiple offerings into a discounted package. For instance, a bundle deal of 5 rides to various appointments.</a:t>
            </a:r>
          </a:p>
          <a:p>
            <a:endParaRPr lang="en-IN" sz="1600" b="1" dirty="0">
              <a:latin typeface="+mn-lt"/>
            </a:endParaRPr>
          </a:p>
          <a:p>
            <a:r>
              <a:rPr lang="en-IN" sz="1600" b="1" dirty="0">
                <a:latin typeface="+mn-lt"/>
              </a:rPr>
              <a:t>Limited time coupons: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+mn-lt"/>
              </a:rPr>
              <a:t>Providing the customers with limited time coupons after their they have availed our service.</a:t>
            </a:r>
          </a:p>
        </p:txBody>
      </p:sp>
    </p:spTree>
    <p:extLst>
      <p:ext uri="{BB962C8B-B14F-4D97-AF65-F5344CB8AC3E}">
        <p14:creationId xmlns:p14="http://schemas.microsoft.com/office/powerpoint/2010/main" val="399979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otable">
  <a:themeElements>
    <a:clrScheme name="Custom 3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FFFFF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6341</TotalTime>
  <Words>1935</Words>
  <Application>Microsoft Office PowerPoint</Application>
  <PresentationFormat>Widescreen</PresentationFormat>
  <Paragraphs>279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Century Gothic (Headings)</vt:lpstr>
      <vt:lpstr>Verdana</vt:lpstr>
      <vt:lpstr>Wingdings 2</vt:lpstr>
      <vt:lpstr>Office Theme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Term Assignment- Integrated Slide Loop</dc:title>
  <dc:creator>Singh, Jeneesha</dc:creator>
  <cp:lastModifiedBy>Thara babu</cp:lastModifiedBy>
  <cp:revision>3</cp:revision>
  <dcterms:created xsi:type="dcterms:W3CDTF">2024-01-21T17:04:26Z</dcterms:created>
  <dcterms:modified xsi:type="dcterms:W3CDTF">2024-09-30T05:24:53Z</dcterms:modified>
</cp:coreProperties>
</file>